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721" r:id="rId5"/>
  </p:sldMasterIdLst>
  <p:notesMasterIdLst>
    <p:notesMasterId r:id="rId22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7" r:id="rId15"/>
    <p:sldId id="266" r:id="rId16"/>
    <p:sldId id="268" r:id="rId17"/>
    <p:sldId id="269" r:id="rId18"/>
    <p:sldId id="272" r:id="rId19"/>
    <p:sldId id="270" r:id="rId20"/>
    <p:sldId id="271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MALFOY" userId="S::tmalfoy@acssi.fr::d1388b8f-a5dc-45e1-ad65-d71fb67db4fc" providerId="AD" clId="Web-{6970A69A-2693-B180-BDA1-BC7CB7047D2B}"/>
    <pc:docChg chg="modSld">
      <pc:chgData name="Tony MALFOY" userId="S::tmalfoy@acssi.fr::d1388b8f-a5dc-45e1-ad65-d71fb67db4fc" providerId="AD" clId="Web-{6970A69A-2693-B180-BDA1-BC7CB7047D2B}" dt="2021-12-29T09:25:56.110" v="0" actId="20577"/>
      <pc:docMkLst>
        <pc:docMk/>
      </pc:docMkLst>
      <pc:sldChg chg="modSp">
        <pc:chgData name="Tony MALFOY" userId="S::tmalfoy@acssi.fr::d1388b8f-a5dc-45e1-ad65-d71fb67db4fc" providerId="AD" clId="Web-{6970A69A-2693-B180-BDA1-BC7CB7047D2B}" dt="2021-12-29T09:25:56.110" v="0" actId="20577"/>
        <pc:sldMkLst>
          <pc:docMk/>
          <pc:sldMk cId="1637533298" sldId="272"/>
        </pc:sldMkLst>
      </pc:sldChg>
    </pc:docChg>
  </pc:docChgLst>
  <pc:docChgLst>
    <pc:chgData name="Clara MAIGNAN" userId="S::cmaignan@acssi.fr::9d022527-d798-4074-9cb4-2e17dfa3a47b" providerId="AD" clId="Web-{44C88399-A9E0-D923-2BB6-020B31463B66}"/>
    <pc:docChg chg="addSld delSld modSld sldOrd">
      <pc:chgData name="Clara MAIGNAN" userId="S::cmaignan@acssi.fr::9d022527-d798-4074-9cb4-2e17dfa3a47b" providerId="AD" clId="Web-{44C88399-A9E0-D923-2BB6-020B31463B66}" dt="2021-11-05T17:01:22.032" v="1458" actId="20577"/>
      <pc:docMkLst>
        <pc:docMk/>
      </pc:docMkLst>
      <pc:sldChg chg="modSp">
        <pc:chgData name="Clara MAIGNAN" userId="S::cmaignan@acssi.fr::9d022527-d798-4074-9cb4-2e17dfa3a47b" providerId="AD" clId="Web-{44C88399-A9E0-D923-2BB6-020B31463B66}" dt="2021-11-05T14:54:52.910" v="614" actId="20577"/>
        <pc:sldMkLst>
          <pc:docMk/>
          <pc:sldMk cId="2979116230" sldId="259"/>
        </pc:sldMkLst>
      </pc:sldChg>
      <pc:sldChg chg="addSp delSp modSp">
        <pc:chgData name="Clara MAIGNAN" userId="S::cmaignan@acssi.fr::9d022527-d798-4074-9cb4-2e17dfa3a47b" providerId="AD" clId="Web-{44C88399-A9E0-D923-2BB6-020B31463B66}" dt="2021-11-05T14:22:59.904" v="450" actId="20577"/>
        <pc:sldMkLst>
          <pc:docMk/>
          <pc:sldMk cId="126981153" sldId="268"/>
        </pc:sldMkLst>
      </pc:sldChg>
      <pc:sldChg chg="addSp delSp modSp new">
        <pc:chgData name="Clara MAIGNAN" userId="S::cmaignan@acssi.fr::9d022527-d798-4074-9cb4-2e17dfa3a47b" providerId="AD" clId="Web-{44C88399-A9E0-D923-2BB6-020B31463B66}" dt="2021-11-05T16:15:43.959" v="888" actId="20577"/>
        <pc:sldMkLst>
          <pc:docMk/>
          <pc:sldMk cId="996514760" sldId="269"/>
        </pc:sldMkLst>
      </pc:sldChg>
      <pc:sldChg chg="delSp modSp new del ord">
        <pc:chgData name="Clara MAIGNAN" userId="S::cmaignan@acssi.fr::9d022527-d798-4074-9cb4-2e17dfa3a47b" providerId="AD" clId="Web-{44C88399-A9E0-D923-2BB6-020B31463B66}" dt="2021-11-05T13:44:44.524" v="375"/>
        <pc:sldMkLst>
          <pc:docMk/>
          <pc:sldMk cId="4066924700" sldId="269"/>
        </pc:sldMkLst>
      </pc:sldChg>
      <pc:sldChg chg="addSp delSp modSp new">
        <pc:chgData name="Clara MAIGNAN" userId="S::cmaignan@acssi.fr::9d022527-d798-4074-9cb4-2e17dfa3a47b" providerId="AD" clId="Web-{44C88399-A9E0-D923-2BB6-020B31463B66}" dt="2021-11-05T16:50:35.906" v="1180" actId="20577"/>
        <pc:sldMkLst>
          <pc:docMk/>
          <pc:sldMk cId="498115131" sldId="270"/>
        </pc:sldMkLst>
      </pc:sldChg>
      <pc:sldChg chg="delSp modSp new">
        <pc:chgData name="Clara MAIGNAN" userId="S::cmaignan@acssi.fr::9d022527-d798-4074-9cb4-2e17dfa3a47b" providerId="AD" clId="Web-{44C88399-A9E0-D923-2BB6-020B31463B66}" dt="2021-11-05T17:01:22.032" v="1458" actId="20577"/>
        <pc:sldMkLst>
          <pc:docMk/>
          <pc:sldMk cId="4211255957" sldId="271"/>
        </pc:sldMkLst>
      </pc:sldChg>
    </pc:docChg>
  </pc:docChgLst>
  <pc:docChgLst>
    <pc:chgData name="Tony MALFOY" userId="S::tmalfoy@acssi.fr::d1388b8f-a5dc-45e1-ad65-d71fb67db4fc" providerId="AD" clId="Web-{5B44F704-F44E-2F24-3D18-CE77C609083A}"/>
    <pc:docChg chg="modSld">
      <pc:chgData name="Tony MALFOY" userId="S::tmalfoy@acssi.fr::d1388b8f-a5dc-45e1-ad65-d71fb67db4fc" providerId="AD" clId="Web-{5B44F704-F44E-2F24-3D18-CE77C609083A}" dt="2021-12-28T09:52:44.131" v="142" actId="20577"/>
      <pc:docMkLst>
        <pc:docMk/>
      </pc:docMkLst>
      <pc:sldChg chg="addSp delSp modSp">
        <pc:chgData name="Tony MALFOY" userId="S::tmalfoy@acssi.fr::d1388b8f-a5dc-45e1-ad65-d71fb67db4fc" providerId="AD" clId="Web-{5B44F704-F44E-2F24-3D18-CE77C609083A}" dt="2021-12-28T09:51:56.112" v="100" actId="20577"/>
        <pc:sldMkLst>
          <pc:docMk/>
          <pc:sldMk cId="449945822" sldId="265"/>
        </pc:sldMkLst>
      </pc:sldChg>
      <pc:sldChg chg="modSp">
        <pc:chgData name="Tony MALFOY" userId="S::tmalfoy@acssi.fr::d1388b8f-a5dc-45e1-ad65-d71fb67db4fc" providerId="AD" clId="Web-{5B44F704-F44E-2F24-3D18-CE77C609083A}" dt="2021-12-28T09:52:44.131" v="142" actId="20577"/>
        <pc:sldMkLst>
          <pc:docMk/>
          <pc:sldMk cId="996514760" sldId="269"/>
        </pc:sldMkLst>
      </pc:sldChg>
      <pc:sldChg chg="modSp">
        <pc:chgData name="Tony MALFOY" userId="S::tmalfoy@acssi.fr::d1388b8f-a5dc-45e1-ad65-d71fb67db4fc" providerId="AD" clId="Web-{5B44F704-F44E-2F24-3D18-CE77C609083A}" dt="2021-12-28T09:48:52.943" v="80" actId="20577"/>
        <pc:sldMkLst>
          <pc:docMk/>
          <pc:sldMk cId="4211255957" sldId="271"/>
        </pc:sldMkLst>
      </pc:sldChg>
      <pc:sldChg chg="modSp">
        <pc:chgData name="Tony MALFOY" userId="S::tmalfoy@acssi.fr::d1388b8f-a5dc-45e1-ad65-d71fb67db4fc" providerId="AD" clId="Web-{5B44F704-F44E-2F24-3D18-CE77C609083A}" dt="2021-12-28T09:48:10.081" v="71" actId="20577"/>
        <pc:sldMkLst>
          <pc:docMk/>
          <pc:sldMk cId="1637533298" sldId="272"/>
        </pc:sldMkLst>
      </pc:sldChg>
    </pc:docChg>
  </pc:docChgLst>
  <pc:docChgLst>
    <pc:chgData name="Tony MALFOY" userId="S::tmalfoy@acssi.fr::d1388b8f-a5dc-45e1-ad65-d71fb67db4fc" providerId="AD" clId="Web-{9276C44F-5F3B-0C21-EFAE-428BA5C472FD}"/>
    <pc:docChg chg="modSld">
      <pc:chgData name="Tony MALFOY" userId="S::tmalfoy@acssi.fr::d1388b8f-a5dc-45e1-ad65-d71fb67db4fc" providerId="AD" clId="Web-{9276C44F-5F3B-0C21-EFAE-428BA5C472FD}" dt="2021-12-28T09:35:12.099" v="10"/>
      <pc:docMkLst>
        <pc:docMk/>
      </pc:docMkLst>
      <pc:sldChg chg="delSp modSp">
        <pc:chgData name="Tony MALFOY" userId="S::tmalfoy@acssi.fr::d1388b8f-a5dc-45e1-ad65-d71fb67db4fc" providerId="AD" clId="Web-{9276C44F-5F3B-0C21-EFAE-428BA5C472FD}" dt="2021-12-28T09:35:12.099" v="10"/>
        <pc:sldMkLst>
          <pc:docMk/>
          <pc:sldMk cId="1639601630" sldId="257"/>
        </pc:sldMkLst>
      </pc:sldChg>
    </pc:docChg>
  </pc:docChgLst>
  <pc:docChgLst>
    <pc:chgData name="Clara MAIGNAN" userId="S::cmaignan@acssi.fr::9d022527-d798-4074-9cb4-2e17dfa3a47b" providerId="AD" clId="Web-{08BAEEB4-81D0-94B8-22BD-448AB39D7F4A}"/>
    <pc:docChg chg="addSld delSld modSld sldOrd addMainMaster">
      <pc:chgData name="Clara MAIGNAN" userId="S::cmaignan@acssi.fr::9d022527-d798-4074-9cb4-2e17dfa3a47b" providerId="AD" clId="Web-{08BAEEB4-81D0-94B8-22BD-448AB39D7F4A}" dt="2021-11-05T10:26:12.979" v="572" actId="20577"/>
      <pc:docMkLst>
        <pc:docMk/>
      </pc:docMkLst>
      <pc:sldChg chg="del">
        <pc:chgData name="Clara MAIGNAN" userId="S::cmaignan@acssi.fr::9d022527-d798-4074-9cb4-2e17dfa3a47b" providerId="AD" clId="Web-{08BAEEB4-81D0-94B8-22BD-448AB39D7F4A}" dt="2021-11-05T09:25:36.899" v="3"/>
        <pc:sldMkLst>
          <pc:docMk/>
          <pc:sldMk cId="3784089036" sldId="256"/>
        </pc:sldMkLst>
      </pc:sldChg>
      <pc:sldChg chg="addSp delSp modSp add ord">
        <pc:chgData name="Clara MAIGNAN" userId="S::cmaignan@acssi.fr::9d022527-d798-4074-9cb4-2e17dfa3a47b" providerId="AD" clId="Web-{08BAEEB4-81D0-94B8-22BD-448AB39D7F4A}" dt="2021-11-05T10:08:51.874" v="547" actId="1076"/>
        <pc:sldMkLst>
          <pc:docMk/>
          <pc:sldMk cId="1639601630" sldId="257"/>
        </pc:sldMkLst>
      </pc:sldChg>
      <pc:sldChg chg="delSp modSp add">
        <pc:chgData name="Clara MAIGNAN" userId="S::cmaignan@acssi.fr::9d022527-d798-4074-9cb4-2e17dfa3a47b" providerId="AD" clId="Web-{08BAEEB4-81D0-94B8-22BD-448AB39D7F4A}" dt="2021-11-05T09:26:35.760" v="27"/>
        <pc:sldMkLst>
          <pc:docMk/>
          <pc:sldMk cId="2130754183" sldId="258"/>
        </pc:sldMkLst>
      </pc:sldChg>
      <pc:sldChg chg="delSp modSp add">
        <pc:chgData name="Clara MAIGNAN" userId="S::cmaignan@acssi.fr::9d022527-d798-4074-9cb4-2e17dfa3a47b" providerId="AD" clId="Web-{08BAEEB4-81D0-94B8-22BD-448AB39D7F4A}" dt="2021-11-05T09:29:23.546" v="41" actId="20577"/>
        <pc:sldMkLst>
          <pc:docMk/>
          <pc:sldMk cId="2979116230" sldId="259"/>
        </pc:sldMkLst>
      </pc:sldChg>
      <pc:sldChg chg="modSp add ord replId">
        <pc:chgData name="Clara MAIGNAN" userId="S::cmaignan@acssi.fr::9d022527-d798-4074-9cb4-2e17dfa3a47b" providerId="AD" clId="Web-{08BAEEB4-81D0-94B8-22BD-448AB39D7F4A}" dt="2021-11-05T09:30:46.329" v="48" actId="20577"/>
        <pc:sldMkLst>
          <pc:docMk/>
          <pc:sldMk cId="383389391" sldId="260"/>
        </pc:sldMkLst>
      </pc:sldChg>
      <pc:sldChg chg="addSp delSp modSp add replId">
        <pc:chgData name="Clara MAIGNAN" userId="S::cmaignan@acssi.fr::9d022527-d798-4074-9cb4-2e17dfa3a47b" providerId="AD" clId="Web-{08BAEEB4-81D0-94B8-22BD-448AB39D7F4A}" dt="2021-11-05T09:32:03.784" v="72" actId="14100"/>
        <pc:sldMkLst>
          <pc:docMk/>
          <pc:sldMk cId="3656951455" sldId="261"/>
        </pc:sldMkLst>
      </pc:sldChg>
      <pc:sldChg chg="addSp delSp modSp add replId">
        <pc:chgData name="Clara MAIGNAN" userId="S::cmaignan@acssi.fr::9d022527-d798-4074-9cb4-2e17dfa3a47b" providerId="AD" clId="Web-{08BAEEB4-81D0-94B8-22BD-448AB39D7F4A}" dt="2021-11-05T09:38:50.514" v="167"/>
        <pc:sldMkLst>
          <pc:docMk/>
          <pc:sldMk cId="482380550" sldId="262"/>
        </pc:sldMkLst>
      </pc:sldChg>
      <pc:sldChg chg="addSp delSp modSp add replId">
        <pc:chgData name="Clara MAIGNAN" userId="S::cmaignan@acssi.fr::9d022527-d798-4074-9cb4-2e17dfa3a47b" providerId="AD" clId="Web-{08BAEEB4-81D0-94B8-22BD-448AB39D7F4A}" dt="2021-11-05T09:55:08.180" v="225" actId="20577"/>
        <pc:sldMkLst>
          <pc:docMk/>
          <pc:sldMk cId="535712245" sldId="263"/>
        </pc:sldMkLst>
      </pc:sldChg>
      <pc:sldChg chg="addSp delSp modSp new">
        <pc:chgData name="Clara MAIGNAN" userId="S::cmaignan@acssi.fr::9d022527-d798-4074-9cb4-2e17dfa3a47b" providerId="AD" clId="Web-{08BAEEB4-81D0-94B8-22BD-448AB39D7F4A}" dt="2021-11-05T09:58:34.326" v="248"/>
        <pc:sldMkLst>
          <pc:docMk/>
          <pc:sldMk cId="2061581878" sldId="264"/>
        </pc:sldMkLst>
      </pc:sldChg>
      <pc:sldChg chg="addSp delSp modSp new">
        <pc:chgData name="Clara MAIGNAN" userId="S::cmaignan@acssi.fr::9d022527-d798-4074-9cb4-2e17dfa3a47b" providerId="AD" clId="Web-{08BAEEB4-81D0-94B8-22BD-448AB39D7F4A}" dt="2021-11-05T10:02:08.347" v="398" actId="20577"/>
        <pc:sldMkLst>
          <pc:docMk/>
          <pc:sldMk cId="449945822" sldId="265"/>
        </pc:sldMkLst>
      </pc:sldChg>
      <pc:sldChg chg="addSp delSp modSp new">
        <pc:chgData name="Clara MAIGNAN" userId="S::cmaignan@acssi.fr::9d022527-d798-4074-9cb4-2e17dfa3a47b" providerId="AD" clId="Web-{08BAEEB4-81D0-94B8-22BD-448AB39D7F4A}" dt="2021-11-05T10:07:39.090" v="513" actId="20577"/>
        <pc:sldMkLst>
          <pc:docMk/>
          <pc:sldMk cId="2445234629" sldId="266"/>
        </pc:sldMkLst>
      </pc:sldChg>
      <pc:sldChg chg="modSp add replId">
        <pc:chgData name="Clara MAIGNAN" userId="S::cmaignan@acssi.fr::9d022527-d798-4074-9cb4-2e17dfa3a47b" providerId="AD" clId="Web-{08BAEEB4-81D0-94B8-22BD-448AB39D7F4A}" dt="2021-11-05T10:08:08.076" v="520" actId="20577"/>
        <pc:sldMkLst>
          <pc:docMk/>
          <pc:sldMk cId="325369991" sldId="267"/>
        </pc:sldMkLst>
      </pc:sldChg>
      <pc:sldChg chg="new del">
        <pc:chgData name="Clara MAIGNAN" userId="S::cmaignan@acssi.fr::9d022527-d798-4074-9cb4-2e17dfa3a47b" providerId="AD" clId="Web-{08BAEEB4-81D0-94B8-22BD-448AB39D7F4A}" dt="2021-11-05T10:07:44.919" v="515"/>
        <pc:sldMkLst>
          <pc:docMk/>
          <pc:sldMk cId="562277506" sldId="267"/>
        </pc:sldMkLst>
      </pc:sldChg>
      <pc:sldChg chg="addSp delSp modSp add ord replId">
        <pc:chgData name="Clara MAIGNAN" userId="S::cmaignan@acssi.fr::9d022527-d798-4074-9cb4-2e17dfa3a47b" providerId="AD" clId="Web-{08BAEEB4-81D0-94B8-22BD-448AB39D7F4A}" dt="2021-11-05T10:26:12.979" v="572" actId="20577"/>
        <pc:sldMkLst>
          <pc:docMk/>
          <pc:sldMk cId="126981153" sldId="268"/>
        </pc:sldMkLst>
      </pc:sldChg>
      <pc:sldChg chg="new del">
        <pc:chgData name="Clara MAIGNAN" userId="S::cmaignan@acssi.fr::9d022527-d798-4074-9cb4-2e17dfa3a47b" providerId="AD" clId="Web-{08BAEEB4-81D0-94B8-22BD-448AB39D7F4A}" dt="2021-11-05T10:25:31.165" v="551"/>
        <pc:sldMkLst>
          <pc:docMk/>
          <pc:sldMk cId="463891239" sldId="268"/>
        </pc:sldMkLst>
      </pc:sldChg>
      <pc:sldChg chg="add del replId">
        <pc:chgData name="Clara MAIGNAN" userId="S::cmaignan@acssi.fr::9d022527-d798-4074-9cb4-2e17dfa3a47b" providerId="AD" clId="Web-{08BAEEB4-81D0-94B8-22BD-448AB39D7F4A}" dt="2021-11-05T10:25:25.978" v="549"/>
        <pc:sldMkLst>
          <pc:docMk/>
          <pc:sldMk cId="1581419958" sldId="268"/>
        </pc:sldMkLst>
      </pc:sldChg>
      <pc:sldMasterChg chg="add addSldLayout">
        <pc:chgData name="Clara MAIGNAN" userId="S::cmaignan@acssi.fr::9d022527-d798-4074-9cb4-2e17dfa3a47b" providerId="AD" clId="Web-{08BAEEB4-81D0-94B8-22BD-448AB39D7F4A}" dt="2021-11-05T09:23:42.974" v="0"/>
        <pc:sldMasterMkLst>
          <pc:docMk/>
          <pc:sldMasterMk cId="2615788708" sldId="2147483672"/>
        </pc:sldMasterMkLst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205798924" sldId="214748367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249378934" sldId="214748367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986598900" sldId="214748367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586200989" sldId="214748367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087116145" sldId="214748367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148676179" sldId="214748368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912701398" sldId="214748368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510112291" sldId="214748368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983639469" sldId="214748368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496858824" sldId="214748368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957582096" sldId="214748368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468622957" sldId="214748368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554064552" sldId="214748368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630359065" sldId="214748368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5800565" sldId="214748369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4290763016" sldId="214748369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247847580" sldId="214748369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036286055" sldId="214748369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63823156" sldId="214748369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770317005" sldId="214748369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273217183" sldId="214748369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99745406" sldId="214748369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4213428733" sldId="214748369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756131003" sldId="214748370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411177870" sldId="214748370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4272363873" sldId="214748370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497927495" sldId="214748370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032306896" sldId="214748370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889663023" sldId="214748370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031287023" sldId="214748370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86600226" sldId="214748370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712972579" sldId="214748370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527297050" sldId="214748370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70205363" sldId="214748371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796601680" sldId="214748371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050029470" sldId="214748371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966325383" sldId="214748371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156244392" sldId="214748371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1114366659" sldId="214748371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026654359" sldId="214748371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461816519" sldId="214748371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2033108452" sldId="214748371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3:42.974" v="0"/>
          <pc:sldLayoutMkLst>
            <pc:docMk/>
            <pc:sldMasterMk cId="2615788708" sldId="2147483672"/>
            <pc:sldLayoutMk cId="3560819918" sldId="2147483720"/>
          </pc:sldLayoutMkLst>
        </pc:sldLayoutChg>
      </pc:sldMasterChg>
      <pc:sldMasterChg chg="add addSldLayout">
        <pc:chgData name="Clara MAIGNAN" userId="S::cmaignan@acssi.fr::9d022527-d798-4074-9cb4-2e17dfa3a47b" providerId="AD" clId="Web-{08BAEEB4-81D0-94B8-22BD-448AB39D7F4A}" dt="2021-11-05T09:25:32.665" v="2"/>
        <pc:sldMasterMkLst>
          <pc:docMk/>
          <pc:sldMasterMk cId="2615788708" sldId="2147483721"/>
        </pc:sldMasterMkLst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205798924" sldId="214748372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96601680" sldId="214748372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087116145" sldId="214748372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889663023" sldId="214748372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032306896" sldId="214748372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148676179" sldId="214748372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986598900" sldId="214748372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586200989" sldId="214748372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510112291" sldId="214748373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70205363" sldId="214748373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411177870" sldId="214748373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983639469" sldId="214748373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4272363873" sldId="214748373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496858824" sldId="214748373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036286055" sldId="214748373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86600226" sldId="214748373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630359065" sldId="214748373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712972579" sldId="214748373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5800565" sldId="214748374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4290763016" sldId="214748374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770317005" sldId="214748374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247847580" sldId="214748374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497927495" sldId="214748374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031287023" sldId="214748374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99745406" sldId="214748374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156244392" sldId="214748374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114366659" sldId="214748374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468622957" sldId="214748374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527297050" sldId="214748375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050029470" sldId="2147483751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966325383" sldId="2147483752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756131003" sldId="2147483753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763823156" sldId="2147483754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273217183" sldId="2147483755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4213428733" sldId="2147483756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912701398" sldId="2147483757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957582096" sldId="2147483758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1249378934" sldId="2147483759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3026654359" sldId="2147483760"/>
          </pc:sldLayoutMkLst>
        </pc:sldLayoutChg>
        <pc:sldLayoutChg chg="add">
          <pc:chgData name="Clara MAIGNAN" userId="S::cmaignan@acssi.fr::9d022527-d798-4074-9cb4-2e17dfa3a47b" providerId="AD" clId="Web-{08BAEEB4-81D0-94B8-22BD-448AB39D7F4A}" dt="2021-11-05T09:25:32.665" v="2"/>
          <pc:sldLayoutMkLst>
            <pc:docMk/>
            <pc:sldMasterMk cId="2615788708" sldId="2147483721"/>
            <pc:sldLayoutMk cId="2554064552" sldId="2147483761"/>
          </pc:sldLayoutMkLst>
        </pc:sldLayoutChg>
      </pc:sldMasterChg>
    </pc:docChg>
  </pc:docChgLst>
  <pc:docChgLst>
    <pc:chgData name="Clara MAIGNAN" userId="S::cmaignan@acssi.fr::9d022527-d798-4074-9cb4-2e17dfa3a47b" providerId="AD" clId="Web-{CF2C0E70-7DCD-FA9F-B039-FACB659834D7}"/>
    <pc:docChg chg="addSld modSld">
      <pc:chgData name="Clara MAIGNAN" userId="S::cmaignan@acssi.fr::9d022527-d798-4074-9cb4-2e17dfa3a47b" providerId="AD" clId="Web-{CF2C0E70-7DCD-FA9F-B039-FACB659834D7}" dt="2021-11-08T14:14:34.907" v="933" actId="1076"/>
      <pc:docMkLst>
        <pc:docMk/>
      </pc:docMkLst>
      <pc:sldChg chg="modSp">
        <pc:chgData name="Clara MAIGNAN" userId="S::cmaignan@acssi.fr::9d022527-d798-4074-9cb4-2e17dfa3a47b" providerId="AD" clId="Web-{CF2C0E70-7DCD-FA9F-B039-FACB659834D7}" dt="2021-11-08T14:12:58.156" v="930" actId="20577"/>
        <pc:sldMkLst>
          <pc:docMk/>
          <pc:sldMk cId="126981153" sldId="268"/>
        </pc:sldMkLst>
      </pc:sldChg>
      <pc:sldChg chg="modSp">
        <pc:chgData name="Clara MAIGNAN" userId="S::cmaignan@acssi.fr::9d022527-d798-4074-9cb4-2e17dfa3a47b" providerId="AD" clId="Web-{CF2C0E70-7DCD-FA9F-B039-FACB659834D7}" dt="2021-11-08T14:13:37.829" v="932" actId="20577"/>
        <pc:sldMkLst>
          <pc:docMk/>
          <pc:sldMk cId="996514760" sldId="269"/>
        </pc:sldMkLst>
      </pc:sldChg>
      <pc:sldChg chg="modSp">
        <pc:chgData name="Clara MAIGNAN" userId="S::cmaignan@acssi.fr::9d022527-d798-4074-9cb4-2e17dfa3a47b" providerId="AD" clId="Web-{CF2C0E70-7DCD-FA9F-B039-FACB659834D7}" dt="2021-11-08T14:14:34.907" v="933" actId="1076"/>
        <pc:sldMkLst>
          <pc:docMk/>
          <pc:sldMk cId="498115131" sldId="270"/>
        </pc:sldMkLst>
      </pc:sldChg>
      <pc:sldChg chg="delSp modSp">
        <pc:chgData name="Clara MAIGNAN" userId="S::cmaignan@acssi.fr::9d022527-d798-4074-9cb4-2e17dfa3a47b" providerId="AD" clId="Web-{CF2C0E70-7DCD-FA9F-B039-FACB659834D7}" dt="2021-11-08T14:10:13.218" v="928" actId="20577"/>
        <pc:sldMkLst>
          <pc:docMk/>
          <pc:sldMk cId="4211255957" sldId="271"/>
        </pc:sldMkLst>
      </pc:sldChg>
      <pc:sldChg chg="addSp delSp modSp new">
        <pc:chgData name="Clara MAIGNAN" userId="S::cmaignan@acssi.fr::9d022527-d798-4074-9cb4-2e17dfa3a47b" providerId="AD" clId="Web-{CF2C0E70-7DCD-FA9F-B039-FACB659834D7}" dt="2021-11-08T13:48:15.628" v="719" actId="20577"/>
        <pc:sldMkLst>
          <pc:docMk/>
          <pc:sldMk cId="1637533298" sldId="272"/>
        </pc:sldMkLst>
      </pc:sldChg>
    </pc:docChg>
  </pc:docChgLst>
  <pc:docChgLst>
    <pc:chgData name="Daniel GILARDONI" userId="S::dgilardoni@acssi.fr::161ee400-f08e-4592-823e-229f565ee6fc" providerId="AD" clId="Web-{88392576-F5AD-32C0-34FC-D648DB530395}"/>
    <pc:docChg chg="sldOrd">
      <pc:chgData name="Daniel GILARDONI" userId="S::dgilardoni@acssi.fr::161ee400-f08e-4592-823e-229f565ee6fc" providerId="AD" clId="Web-{88392576-F5AD-32C0-34FC-D648DB530395}" dt="2023-10-26T13:31:46.658" v="0"/>
      <pc:docMkLst>
        <pc:docMk/>
      </pc:docMkLst>
      <pc:sldChg chg="ord">
        <pc:chgData name="Daniel GILARDONI" userId="S::dgilardoni@acssi.fr::161ee400-f08e-4592-823e-229f565ee6fc" providerId="AD" clId="Web-{88392576-F5AD-32C0-34FC-D648DB530395}" dt="2023-10-26T13:31:46.658" v="0"/>
        <pc:sldMkLst>
          <pc:docMk/>
          <pc:sldMk cId="2061581878" sldId="264"/>
        </pc:sldMkLst>
      </pc:sldChg>
    </pc:docChg>
  </pc:docChgLst>
  <pc:docChgLst>
    <pc:chgData name="Clara MAIGNAN" userId="S::cmaignan@acssi.fr::9d022527-d798-4074-9cb4-2e17dfa3a47b" providerId="AD" clId="Web-{732C8418-BA04-5501-3627-F3CEC6F4FF49}"/>
    <pc:docChg chg="addSld delSld modSld sldOrd">
      <pc:chgData name="Clara MAIGNAN" userId="S::cmaignan@acssi.fr::9d022527-d798-4074-9cb4-2e17dfa3a47b" providerId="AD" clId="Web-{732C8418-BA04-5501-3627-F3CEC6F4FF49}" dt="2021-11-09T13:34:37.956" v="17"/>
      <pc:docMkLst>
        <pc:docMk/>
      </pc:docMkLst>
      <pc:sldChg chg="delSp new del">
        <pc:chgData name="Clara MAIGNAN" userId="S::cmaignan@acssi.fr::9d022527-d798-4074-9cb4-2e17dfa3a47b" providerId="AD" clId="Web-{732C8418-BA04-5501-3627-F3CEC6F4FF49}" dt="2021-11-09T13:33:49.596" v="11"/>
        <pc:sldMkLst>
          <pc:docMk/>
          <pc:sldMk cId="1895784975" sldId="273"/>
        </pc:sldMkLst>
      </pc:sldChg>
      <pc:sldChg chg="new del">
        <pc:chgData name="Clara MAIGNAN" userId="S::cmaignan@acssi.fr::9d022527-d798-4074-9cb4-2e17dfa3a47b" providerId="AD" clId="Web-{732C8418-BA04-5501-3627-F3CEC6F4FF49}" dt="2021-11-09T13:31:55.970" v="1"/>
        <pc:sldMkLst>
          <pc:docMk/>
          <pc:sldMk cId="2224244075" sldId="273"/>
        </pc:sldMkLst>
      </pc:sldChg>
      <pc:sldChg chg="delSp new del ord">
        <pc:chgData name="Clara MAIGNAN" userId="S::cmaignan@acssi.fr::9d022527-d798-4074-9cb4-2e17dfa3a47b" providerId="AD" clId="Web-{732C8418-BA04-5501-3627-F3CEC6F4FF49}" dt="2021-11-09T13:34:37.956" v="17"/>
        <pc:sldMkLst>
          <pc:docMk/>
          <pc:sldMk cId="3388868535" sldId="273"/>
        </pc:sldMkLst>
      </pc:sldChg>
      <pc:sldChg chg="delSp new del">
        <pc:chgData name="Clara MAIGNAN" userId="S::cmaignan@acssi.fr::9d022527-d798-4074-9cb4-2e17dfa3a47b" providerId="AD" clId="Web-{732C8418-BA04-5501-3627-F3CEC6F4FF49}" dt="2021-11-09T13:33:48.643" v="10"/>
        <pc:sldMkLst>
          <pc:docMk/>
          <pc:sldMk cId="1436853795" sldId="274"/>
        </pc:sldMkLst>
      </pc:sldChg>
      <pc:sldChg chg="new del">
        <pc:chgData name="Clara MAIGNAN" userId="S::cmaignan@acssi.fr::9d022527-d798-4074-9cb4-2e17dfa3a47b" providerId="AD" clId="Web-{732C8418-BA04-5501-3627-F3CEC6F4FF49}" dt="2021-11-09T13:33:47.737" v="9"/>
        <pc:sldMkLst>
          <pc:docMk/>
          <pc:sldMk cId="588530691" sldId="275"/>
        </pc:sldMkLst>
      </pc:sldChg>
    </pc:docChg>
  </pc:docChgLst>
  <pc:docChgLst>
    <pc:chgData name="Alexandre PIAT" userId="S::apiat@acssi.fr::ef68f8bb-314a-4e2f-9cca-2d91d2b7d417" providerId="AD" clId="Web-{699BF3CE-379C-3EA9-C882-1EEF20186952}"/>
    <pc:docChg chg="modSld">
      <pc:chgData name="Alexandre PIAT" userId="S::apiat@acssi.fr::ef68f8bb-314a-4e2f-9cca-2d91d2b7d417" providerId="AD" clId="Web-{699BF3CE-379C-3EA9-C882-1EEF20186952}" dt="2022-03-04T09:15:10.420" v="0" actId="1076"/>
      <pc:docMkLst>
        <pc:docMk/>
      </pc:docMkLst>
      <pc:sldChg chg="modSp">
        <pc:chgData name="Alexandre PIAT" userId="S::apiat@acssi.fr::ef68f8bb-314a-4e2f-9cca-2d91d2b7d417" providerId="AD" clId="Web-{699BF3CE-379C-3EA9-C882-1EEF20186952}" dt="2022-03-04T09:15:10.420" v="0" actId="1076"/>
        <pc:sldMkLst>
          <pc:docMk/>
          <pc:sldMk cId="482380550" sldId="262"/>
        </pc:sldMkLst>
      </pc:sldChg>
    </pc:docChg>
  </pc:docChgLst>
  <pc:docChgLst>
    <pc:chgData name="Clarisse KHAKBAZ MONFARED" userId="S::ckhakbazmonfared@acssi.fr::ccd566b5-3f77-47c1-beea-1c4c7b5b26cc" providerId="AD" clId="Web-{ADEB606E-FB33-784D-AA93-60CE012E7CB4}"/>
    <pc:docChg chg="modSld">
      <pc:chgData name="Clarisse KHAKBAZ MONFARED" userId="S::ckhakbazmonfared@acssi.fr::ccd566b5-3f77-47c1-beea-1c4c7b5b26cc" providerId="AD" clId="Web-{ADEB606E-FB33-784D-AA93-60CE012E7CB4}" dt="2021-11-12T08:54:19.679" v="1" actId="1076"/>
      <pc:docMkLst>
        <pc:docMk/>
      </pc:docMkLst>
      <pc:sldChg chg="modSp">
        <pc:chgData name="Clarisse KHAKBAZ MONFARED" userId="S::ckhakbazmonfared@acssi.fr::ccd566b5-3f77-47c1-beea-1c4c7b5b26cc" providerId="AD" clId="Web-{ADEB606E-FB33-784D-AA93-60CE012E7CB4}" dt="2021-11-12T08:54:19.679" v="1" actId="1076"/>
        <pc:sldMkLst>
          <pc:docMk/>
          <pc:sldMk cId="2445234629" sldId="266"/>
        </pc:sldMkLst>
      </pc:sldChg>
    </pc:docChg>
  </pc:docChgLst>
  <pc:docChgLst>
    <pc:chgData name="Mohamed HNINI" userId="S::mhnini@acssi.fr::4ce8bb77-1ea9-4869-80b3-615dcf3816b5" providerId="AD" clId="Web-{CF04C17D-544D-B6F6-5CDC-80CC4EE84908}"/>
    <pc:docChg chg="sldOrd">
      <pc:chgData name="Mohamed HNINI" userId="S::mhnini@acssi.fr::4ce8bb77-1ea9-4869-80b3-615dcf3816b5" providerId="AD" clId="Web-{CF04C17D-544D-B6F6-5CDC-80CC4EE84908}" dt="2023-09-08T07:43:41.514" v="0"/>
      <pc:docMkLst>
        <pc:docMk/>
      </pc:docMkLst>
      <pc:sldChg chg="ord">
        <pc:chgData name="Mohamed HNINI" userId="S::mhnini@acssi.fr::4ce8bb77-1ea9-4869-80b3-615dcf3816b5" providerId="AD" clId="Web-{CF04C17D-544D-B6F6-5CDC-80CC4EE84908}" dt="2023-09-08T07:43:41.514" v="0"/>
        <pc:sldMkLst>
          <pc:docMk/>
          <pc:sldMk cId="2445234629" sldId="266"/>
        </pc:sldMkLst>
      </pc:sldChg>
    </pc:docChg>
  </pc:docChgLst>
  <pc:docChgLst>
    <pc:chgData name="Thomas LEFEBVRE" userId="S::t.lefebvre@acssi.fr::32710c9a-4503-4da5-bd4f-6017e5ef4793" providerId="AD" clId="Web-{67AAAC45-129C-DCA0-1109-B11BB25FF2B4}"/>
    <pc:docChg chg="modSld">
      <pc:chgData name="Thomas LEFEBVRE" userId="S::t.lefebvre@acssi.fr::32710c9a-4503-4da5-bd4f-6017e5ef4793" providerId="AD" clId="Web-{67AAAC45-129C-DCA0-1109-B11BB25FF2B4}" dt="2024-10-23T09:32:37.546" v="0" actId="1076"/>
      <pc:docMkLst>
        <pc:docMk/>
      </pc:docMkLst>
      <pc:sldChg chg="modSp">
        <pc:chgData name="Thomas LEFEBVRE" userId="S::t.lefebvre@acssi.fr::32710c9a-4503-4da5-bd4f-6017e5ef4793" providerId="AD" clId="Web-{67AAAC45-129C-DCA0-1109-B11BB25FF2B4}" dt="2024-10-23T09:32:37.546" v="0" actId="1076"/>
        <pc:sldMkLst>
          <pc:docMk/>
          <pc:sldMk cId="126981153" sldId="268"/>
        </pc:sldMkLst>
        <pc:spChg chg="mod">
          <ac:chgData name="Thomas LEFEBVRE" userId="S::t.lefebvre@acssi.fr::32710c9a-4503-4da5-bd4f-6017e5ef4793" providerId="AD" clId="Web-{67AAAC45-129C-DCA0-1109-B11BB25FF2B4}" dt="2024-10-23T09:32:37.546" v="0" actId="1076"/>
          <ac:spMkLst>
            <pc:docMk/>
            <pc:sldMk cId="126981153" sldId="268"/>
            <ac:spMk id="14" creationId="{0A5B2973-2243-43C5-8C2E-E337B2289C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F9C3F-4D21-4E21-8AA7-9476C7396029}" type="datetimeFigureOut">
              <a:rPr lang="fr-FR"/>
              <a:t>20/06/2025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DF3C9-9A1D-4B5D-8443-83B70618FE80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76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1AC2C-A5A7-4016-9E57-21B7829CE61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93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Jau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E0CC1D">
                  <a:alpha val="0"/>
                </a:srgbClr>
              </a:gs>
              <a:gs pos="89000">
                <a:srgbClr val="E0CC1D">
                  <a:alpha val="20000"/>
                </a:srgbClr>
              </a:gs>
              <a:gs pos="42000">
                <a:srgbClr val="E0CC1D">
                  <a:alpha val="80000"/>
                </a:srgb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20 juin 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F7E7DA-B964-488C-A8FE-46CB99417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7020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8CE7136-6F14-4185-A722-453006F78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6" t="15388" b="30217"/>
          <a:stretch/>
        </p:blipFill>
        <p:spPr>
          <a:xfrm>
            <a:off x="-1" y="-1"/>
            <a:ext cx="2738893" cy="342899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35730"/>
          <a:stretch/>
        </p:blipFill>
        <p:spPr>
          <a:xfrm>
            <a:off x="2738893" y="-1"/>
            <a:ext cx="945310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2" y="365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11177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Cla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38696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3639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236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Icônes - 2 parties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836" y="4053754"/>
            <a:ext cx="2060575" cy="20605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fr-FR"/>
              <a:t>Cliquez sur l'icône pour ajouter une image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836" y="3952151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0333351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0333351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0333351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96835" y="4336328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6835" y="4734790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" name="Espace réservé pour une image  13">
            <a:extLst>
              <a:ext uri="{FF2B5EF4-FFF2-40B4-BE49-F238E27FC236}">
                <a16:creationId xmlns:a16="http://schemas.microsoft.com/office/drawing/2014/main" id="{4ACF1708-9A00-4BCC-869D-D896A57BA2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69183" y="4058227"/>
            <a:ext cx="2060575" cy="2060575"/>
          </a:xfrm>
        </p:spPr>
        <p:txBody>
          <a:bodyPr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kern="12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DD14D626-F28C-472E-B3A1-01529B83AB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2181" y="3952150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1A3558B1-B5A5-4B15-86DF-9352750294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72180" y="4336327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D3D9C12D-483A-4B27-B0FC-EEEC62F8AC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2180" y="4734789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0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6858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033588"/>
            <a:ext cx="11252200" cy="4562475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6286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Sous-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510444"/>
            <a:ext cx="11252200" cy="4085619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197E0F8-D887-4820-BC20-4CFC453DFD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2033588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</p:spTree>
    <p:extLst>
      <p:ext uri="{BB962C8B-B14F-4D97-AF65-F5344CB8AC3E}">
        <p14:creationId xmlns:p14="http://schemas.microsoft.com/office/powerpoint/2010/main" val="78660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2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7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6" y="2507520"/>
            <a:ext cx="5453231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035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3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8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7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1929" y="2034298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0867" y="2504974"/>
            <a:ext cx="3422913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1E9CF2AE-1611-4E01-8E03-EEA0FE455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0795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C21DABCC-A17C-4A17-8167-B268D6A99B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794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12972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Ble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9000">
                <a:schemeClr val="accent1">
                  <a:alpha val="20000"/>
                </a:schemeClr>
              </a:gs>
              <a:gs pos="42000">
                <a:schemeClr val="accent1">
                  <a:alpha val="8000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20 juin 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1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033436"/>
            <a:ext cx="5453231" cy="456253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76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Références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9C367C2-C1E7-49D7-992A-8B3B9FE76B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 flipH="1">
            <a:off x="11340306" y="-1"/>
            <a:ext cx="425847" cy="3429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11ECF4C-CA66-4AED-ABC6-9C19D433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>
            <a:off x="11766153" y="-9"/>
            <a:ext cx="425847" cy="34290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B77ADA-6374-461E-9A68-90B304278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>
            <a:off x="1490841" y="-5"/>
            <a:ext cx="1778154" cy="34290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46210D-E55E-484D-9D27-CD9C323CC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 flipH="1">
            <a:off x="3268995" y="-3"/>
            <a:ext cx="1778154" cy="3429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D89402-062D-4CB8-9549-5C9F8E9A9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5996" b="-64"/>
          <a:stretch/>
        </p:blipFill>
        <p:spPr>
          <a:xfrm flipH="1">
            <a:off x="0" y="-7"/>
            <a:ext cx="1503618" cy="34290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b="-64"/>
          <a:stretch/>
        </p:blipFill>
        <p:spPr>
          <a:xfrm>
            <a:off x="5047149" y="-8"/>
            <a:ext cx="6290732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7"/>
            <a:ext cx="12192000" cy="3429000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957539" cy="22971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7031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7847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97927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-17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1287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799745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FA875A1-EC95-4976-9814-2813E5673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793646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56244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2C3C343-3E47-418E-AAD3-0D93CB90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9337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143666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collè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debout, posant&#10;&#10;Description générée automatiquement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113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2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bur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7409022-4159-48C1-B461-015604893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-17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6091" y="2196386"/>
            <a:ext cx="6826321" cy="590064"/>
          </a:xfrm>
        </p:spPr>
        <p:txBody>
          <a:bodyPr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Speaker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1784755"/>
            <a:ext cx="6828749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Poste occupé ou accroche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7668" y="1354238"/>
            <a:ext cx="4134679" cy="4149523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speaker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6091" y="2950223"/>
            <a:ext cx="6826320" cy="2553538"/>
          </a:xfrm>
          <a:noFill/>
        </p:spPr>
        <p:txBody>
          <a:bodyPr lIns="9000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Parcours ou pitch</a:t>
            </a:r>
          </a:p>
        </p:txBody>
      </p:sp>
    </p:spTree>
    <p:extLst>
      <p:ext uri="{BB962C8B-B14F-4D97-AF65-F5344CB8AC3E}">
        <p14:creationId xmlns:p14="http://schemas.microsoft.com/office/powerpoint/2010/main" val="30871161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58990B8-4C5D-44AE-9D04-4197C28E5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108"/>
          <a:stretch/>
        </p:blipFill>
        <p:spPr>
          <a:xfrm>
            <a:off x="0" y="0"/>
            <a:ext cx="12192000" cy="68565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9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C0AF2C9-C8D5-4B5F-A0B8-E8E6F7DEA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15337"/>
          <a:stretch/>
        </p:blipFill>
        <p:spPr>
          <a:xfrm>
            <a:off x="4766" y="0"/>
            <a:ext cx="12191996" cy="6857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676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A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894" r="9310" b="15750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1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Delp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11380" r="1" b="7732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7806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-14285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71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979" r="59" b="11645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51AF7B-5D78-4506-8295-EAAF53EC2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5" t="16681" r="4830" b="70736"/>
          <a:stretch/>
        </p:blipFill>
        <p:spPr>
          <a:xfrm>
            <a:off x="9631680" y="0"/>
            <a:ext cx="2113280" cy="1022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7144" y="-17"/>
            <a:ext cx="12192000" cy="68579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8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KPI - 4 Indic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58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F7E7CDB-B54A-41E5-B745-8C54FC87B7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57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CD163CA4-DC14-4E0C-8F4A-FA438BC1CD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591" y="400416"/>
            <a:ext cx="3228529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6600" cap="small" spc="10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02C3324C-76D7-41FA-98EA-177353F3C47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4341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6A5B9A91-36BA-4211-A269-4C88A25539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4340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BCBF1776-F0A1-43B5-8AB7-84A7C7C3DF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3411" y="400416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E481E9DC-3DAD-46FD-92D8-AD67A1E36E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43005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D74E76D-4747-44C5-9BC3-75AB0D982C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43002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F98C2D10-7BE7-4CF9-BEC6-7BEBE8E026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43006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04FA04D8-37B8-4A36-A3A0-EC791DEEA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630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17F64929-1627-4EDB-886C-1DDA90B80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627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A7D53A5D-6E5E-4EC4-AE7C-9BB98EE2B09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631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12701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assure obl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4B7B504F-7740-4488-8809-616367E84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4800" y="457200"/>
            <a:ext cx="6305550" cy="59436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4F0A6-100A-4162-A65E-58E33E407F90}"/>
              </a:ext>
            </a:extLst>
          </p:cNvPr>
          <p:cNvSpPr/>
          <p:nvPr/>
        </p:nvSpPr>
        <p:spPr>
          <a:xfrm>
            <a:off x="0" y="1631950"/>
            <a:ext cx="12192611" cy="5226050"/>
          </a:xfrm>
          <a:custGeom>
            <a:avLst/>
            <a:gdLst>
              <a:gd name="connsiteX0" fmla="*/ 0 w 12192000"/>
              <a:gd name="connsiteY0" fmla="*/ 0 h 4083050"/>
              <a:gd name="connsiteX1" fmla="*/ 12192000 w 12192000"/>
              <a:gd name="connsiteY1" fmla="*/ 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000"/>
              <a:gd name="connsiteY0" fmla="*/ 0 h 4083050"/>
              <a:gd name="connsiteX1" fmla="*/ 12185650 w 12192000"/>
              <a:gd name="connsiteY1" fmla="*/ 173990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611"/>
              <a:gd name="connsiteY0" fmla="*/ 0 h 4083050"/>
              <a:gd name="connsiteX1" fmla="*/ 12192000 w 12192611"/>
              <a:gd name="connsiteY1" fmla="*/ 2365009 h 4083050"/>
              <a:gd name="connsiteX2" fmla="*/ 12192000 w 12192611"/>
              <a:gd name="connsiteY2" fmla="*/ 4083050 h 4083050"/>
              <a:gd name="connsiteX3" fmla="*/ 0 w 12192611"/>
              <a:gd name="connsiteY3" fmla="*/ 4083050 h 4083050"/>
              <a:gd name="connsiteX4" fmla="*/ 0 w 12192611"/>
              <a:gd name="connsiteY4" fmla="*/ 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11" h="4083050">
                <a:moveTo>
                  <a:pt x="0" y="0"/>
                </a:moveTo>
                <a:lnTo>
                  <a:pt x="12192000" y="2365009"/>
                </a:lnTo>
                <a:cubicBezTo>
                  <a:pt x="12194117" y="3146059"/>
                  <a:pt x="12189883" y="3302000"/>
                  <a:pt x="12192000" y="4083050"/>
                </a:cubicBezTo>
                <a:lnTo>
                  <a:pt x="0" y="4083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A3531-1A7C-464E-B7E4-519667F9A7BB}"/>
              </a:ext>
            </a:extLst>
          </p:cNvPr>
          <p:cNvSpPr/>
          <p:nvPr/>
        </p:nvSpPr>
        <p:spPr>
          <a:xfrm>
            <a:off x="469812" y="457200"/>
            <a:ext cx="4914988" cy="2858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3315284"/>
            <a:ext cx="4914900" cy="3085516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indent="0" algn="ctr">
              <a:defRPr/>
            </a:lvl2pPr>
            <a:lvl3pPr indent="0" algn="ctr">
              <a:defRPr/>
            </a:lvl3pPr>
            <a:lvl4pPr indent="0" algn="ctr">
              <a:defRPr/>
            </a:lvl4pPr>
            <a:lvl5pPr indent="0"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9" y="1416410"/>
            <a:ext cx="3916854" cy="9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2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Jaune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0CC1D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37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Bleu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5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2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4559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35160" y="2180406"/>
            <a:ext cx="2339376" cy="2339376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7205" y="2196577"/>
            <a:ext cx="2339376" cy="2339376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51375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324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1374" y="504355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51374" y="534951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3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Vide - Titre -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F6965-D552-44DF-8443-0838619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2DA483-2B85-4438-BDBF-2B4B42A3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fr-FR" smtClean="0"/>
              <a:pPr/>
              <a:t>20/06/2025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9A8729-0F72-42E8-B98E-3606430B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B10AD-4A7C-4B9F-832E-7145DCC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BF7768-41B3-46DD-8537-CD258D73F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" y="1365956"/>
            <a:ext cx="11753850" cy="47639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4064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Outro - GIF entr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88D01F3-3393-4B45-A388-886466A893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65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Outro - GIF so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69F541-C478-48A8-8B76-C75A29CBC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84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Outro - Ann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700" y="2781993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8700" y="2241088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10D1D2-82CD-44F4-A316-BD96EF1711C9}"/>
              </a:ext>
            </a:extLst>
          </p:cNvPr>
          <p:cNvSpPr/>
          <p:nvPr userDrawn="1"/>
        </p:nvSpPr>
        <p:spPr>
          <a:xfrm>
            <a:off x="709353" y="2017222"/>
            <a:ext cx="332509" cy="18010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19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Jau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E0CC1D">
                  <a:alpha val="0"/>
                </a:srgbClr>
              </a:gs>
              <a:gs pos="89000">
                <a:srgbClr val="E0CC1D">
                  <a:alpha val="20000"/>
                </a:srgbClr>
              </a:gs>
              <a:gs pos="42000">
                <a:srgbClr val="E0CC1D">
                  <a:alpha val="80000"/>
                </a:srgbClr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20 juin 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8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Diapositive de titre - Ble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21099-B018-40A1-93C8-8C3DC7A469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50E095-6028-4F9C-B8B7-2B64249AE2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9000">
                <a:schemeClr val="accent1">
                  <a:alpha val="20000"/>
                </a:schemeClr>
              </a:gs>
              <a:gs pos="42000">
                <a:schemeClr val="accent1">
                  <a:alpha val="80000"/>
                </a:schemeClr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CB6AD6-A0E7-461D-B9BB-6BBC76871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8"/>
            <a:ext cx="6190827" cy="1655760"/>
          </a:xfrm>
        </p:spPr>
        <p:txBody>
          <a:bodyPr anchor="b"/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FB8BFA-1A71-46CD-BCE1-6E08B6A1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6190827" cy="1552467"/>
          </a:xfr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8B9DC9-0C08-4514-B2D0-64CE9560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327622-72BA-4EF6-9C2E-78C1F6E9B32A}" type="datetime4">
              <a:rPr lang="fr-FR" smtClean="0"/>
              <a:pPr/>
              <a:t>20 juin 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7D772-D16F-4955-AD31-302D4D63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5EBC4-0C7F-4125-B97C-70C2AB27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9C89250-0E34-44AA-B962-1ED7F6D080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5" y="164200"/>
            <a:ext cx="3610187" cy="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16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6091" y="2196386"/>
            <a:ext cx="6826321" cy="590064"/>
          </a:xfrm>
        </p:spPr>
        <p:txBody>
          <a:bodyPr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Speaker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091" y="1784755"/>
            <a:ext cx="6828749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Poste occupé ou accroche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7668" y="1354238"/>
            <a:ext cx="4134679" cy="4149523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speaker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96091" y="2950223"/>
            <a:ext cx="6826320" cy="2553538"/>
          </a:xfrm>
          <a:noFill/>
        </p:spPr>
        <p:txBody>
          <a:bodyPr lIns="9000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Parcours ou pitch</a:t>
            </a:r>
          </a:p>
        </p:txBody>
      </p:sp>
    </p:spTree>
    <p:extLst>
      <p:ext uri="{BB962C8B-B14F-4D97-AF65-F5344CB8AC3E}">
        <p14:creationId xmlns:p14="http://schemas.microsoft.com/office/powerpoint/2010/main" val="30871161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2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4559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35160" y="2180406"/>
            <a:ext cx="2339376" cy="2339376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7205" y="2196577"/>
            <a:ext cx="2339376" cy="2339376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51375" y="4661423"/>
            <a:ext cx="487103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324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1374" y="5043559"/>
            <a:ext cx="487103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51374" y="5349511"/>
            <a:ext cx="487103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30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10098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80386" y="2443628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65710" y="2449231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1034" y="243510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55610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5610" y="509894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1635" y="4661423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40862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55610" y="540489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1634" y="5043559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41634" y="5349511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8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Participants - 4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5202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5465" y="2398713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42298" y="240027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89130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1" name="Espace réservé pour une image  13">
            <a:extLst>
              <a:ext uri="{FF2B5EF4-FFF2-40B4-BE49-F238E27FC236}">
                <a16:creationId xmlns:a16="http://schemas.microsoft.com/office/drawing/2014/main" id="{5DCABDFD-C1B2-4752-8126-A19EB1CF69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35962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6418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641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3250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AE6FD9DF-FC6C-4EE4-B282-C67FB6E0A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0082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966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641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3249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3249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E6106CC9-D3D8-422E-953A-80212D7A0A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007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0133F6DB-184D-437A-B4F5-EF1242AF43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007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</p:spTree>
    <p:extLst>
      <p:ext uri="{BB962C8B-B14F-4D97-AF65-F5344CB8AC3E}">
        <p14:creationId xmlns:p14="http://schemas.microsoft.com/office/powerpoint/2010/main" val="21486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Participants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10098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80386" y="2443628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65710" y="2449231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51034" y="243510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55610" y="4716805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5610" y="5098941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1635" y="4661423"/>
            <a:ext cx="3280779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40862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55610" y="5404893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1634" y="5043559"/>
            <a:ext cx="3280779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41634" y="5349511"/>
            <a:ext cx="3280779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37EB115-4B17-4150-961A-14A36C130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6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Sommaire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chemeClr val="accent3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31363" y="3206187"/>
            <a:ext cx="5260634" cy="2297574"/>
          </a:xfrm>
          <a:noFill/>
        </p:spPr>
        <p:txBody>
          <a:bodyPr lIns="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  <a:p>
            <a:pPr lvl="0"/>
            <a:r>
              <a:rPr lang="fr-FR"/>
              <a:t>Troisième partie</a:t>
            </a:r>
          </a:p>
          <a:p>
            <a:pPr lvl="0"/>
            <a:r>
              <a:rPr lang="fr-FR"/>
              <a:t>On se quitte bons amis ?</a:t>
            </a:r>
          </a:p>
        </p:txBody>
      </p:sp>
    </p:spTree>
    <p:extLst>
      <p:ext uri="{BB962C8B-B14F-4D97-AF65-F5344CB8AC3E}">
        <p14:creationId xmlns:p14="http://schemas.microsoft.com/office/powerpoint/2010/main" val="9865989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ommaire -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40E5393-7C5B-4866-88AB-1AE5676107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9778" y="2786450"/>
            <a:ext cx="5260634" cy="3658800"/>
          </a:xfrm>
        </p:spPr>
        <p:txBody>
          <a:bodyPr lIns="0" rIns="144000" bIns="0"/>
          <a:lstStyle>
            <a:lvl1pPr>
              <a:spcAft>
                <a:spcPts val="1200"/>
              </a:spcAft>
              <a:defRPr lang="fr-FR" sz="1400" kern="1200" cap="small" spc="100" baseline="0" dirty="0" smtClean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177800" indent="0">
              <a:defRPr sz="1400" cap="small" baseline="0">
                <a:latin typeface="Montserrat Medium" panose="00000600000000000000" pitchFamily="2" charset="0"/>
              </a:defRPr>
            </a:lvl2pPr>
            <a:lvl3pPr marL="360363" indent="0">
              <a:defRPr sz="1400" cap="small" baseline="0">
                <a:latin typeface="Montserrat Medium" panose="00000600000000000000" pitchFamily="2" charset="0"/>
              </a:defRPr>
            </a:lvl3pPr>
            <a:lvl4pPr marL="538163" indent="0">
              <a:defRPr sz="1400" cap="small" baseline="0">
                <a:latin typeface="Montserrat Medium" panose="00000600000000000000" pitchFamily="2" charset="0"/>
              </a:defRPr>
            </a:lvl4pPr>
            <a:lvl5pPr marL="714375" indent="0">
              <a:defRPr sz="1400" cap="small" baseline="0"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fr-FR"/>
              <a:t>Rubrique</a:t>
            </a:r>
          </a:p>
          <a:p>
            <a:pPr lvl="1"/>
            <a:r>
              <a:rPr lang="fr-FR"/>
              <a:t>Sous-rubrique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86200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Ré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8" b="50000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51011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2F7E7DA-B964-488C-A8FE-46CB99417B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7020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8CE7136-6F14-4185-A722-453006F78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6" t="15388" b="30217"/>
          <a:stretch/>
        </p:blipFill>
        <p:spPr>
          <a:xfrm>
            <a:off x="-1" y="-1"/>
            <a:ext cx="2738893" cy="3428999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35730"/>
          <a:stretch/>
        </p:blipFill>
        <p:spPr>
          <a:xfrm>
            <a:off x="2738893" y="-1"/>
            <a:ext cx="9453107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2" y="365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11177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Cla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38696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836394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2 parties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b="28912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212706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587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9180" y="3587549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179" y="4058226"/>
            <a:ext cx="5453231" cy="253774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723638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Bannière Large - Icônes - 2 parties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3836" y="4053754"/>
            <a:ext cx="2060575" cy="206057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fr-FR"/>
              <a:t>Cliquez sur l'icône pour ajouter une image</a:t>
            </a:r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6836" y="3952151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0333351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0333351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0333351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96835" y="4336328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6835" y="4734790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" name="Espace réservé pour une image  13">
            <a:extLst>
              <a:ext uri="{FF2B5EF4-FFF2-40B4-BE49-F238E27FC236}">
                <a16:creationId xmlns:a16="http://schemas.microsoft.com/office/drawing/2014/main" id="{4ACF1708-9A00-4BCC-869D-D896A57BA25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69183" y="4058227"/>
            <a:ext cx="2060575" cy="2060575"/>
          </a:xfrm>
        </p:spPr>
        <p:txBody>
          <a:bodyPr>
            <a:normAutofit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1200" kern="1200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DD14D626-F28C-472E-B3A1-01529B83AB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2181" y="3952150"/>
            <a:ext cx="3525983" cy="384175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1A3558B1-B5A5-4B15-86DF-9352750294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72180" y="4336327"/>
            <a:ext cx="3525983" cy="398461"/>
          </a:xfrm>
          <a:solidFill>
            <a:schemeClr val="tx1"/>
          </a:solidFill>
        </p:spPr>
        <p:txBody>
          <a:bodyPr lIns="36000" tIns="36000" rIns="3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D3D9C12D-483A-4B27-B0FC-EEEC62F8AC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2180" y="4734789"/>
            <a:ext cx="3525983" cy="1513838"/>
          </a:xfrm>
          <a:solidFill>
            <a:schemeClr val="tx1"/>
          </a:solidFill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0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68588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033588"/>
            <a:ext cx="11252200" cy="4562475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6286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Sous-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2E7874D-3B79-4418-AD6C-0DEAEA785F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510444"/>
            <a:ext cx="11252200" cy="4085619"/>
          </a:xfrm>
        </p:spPr>
        <p:txBody>
          <a:bodyPr/>
          <a:lstStyle>
            <a:lvl1pPr algn="just">
              <a:spcAft>
                <a:spcPts val="1800"/>
              </a:spcAft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0197E0F8-D887-4820-BC20-4CFC453DFD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2033588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</p:spTree>
    <p:extLst>
      <p:ext uri="{BB962C8B-B14F-4D97-AF65-F5344CB8AC3E}">
        <p14:creationId xmlns:p14="http://schemas.microsoft.com/office/powerpoint/2010/main" val="78660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Participants - 4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6" b="29477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6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586" y="81107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587" y="400416"/>
            <a:ext cx="11255253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616140D-83EC-458D-B95B-ABFCB4A12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584" y="505202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8F785178-094D-48F8-9554-10EA851BF07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5465" y="2398713"/>
            <a:ext cx="2060575" cy="2060575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fr-FR"/>
              <a:t>Photo </a:t>
            </a:r>
            <a:r>
              <a:rPr lang="fr-FR" err="1"/>
              <a:t>linkedIn</a:t>
            </a:r>
            <a:r>
              <a:rPr lang="fr-FR"/>
              <a:t> du participant</a:t>
            </a:r>
          </a:p>
        </p:txBody>
      </p:sp>
      <p:sp>
        <p:nvSpPr>
          <p:cNvPr id="18" name="Espace réservé pour une image  13">
            <a:extLst>
              <a:ext uri="{FF2B5EF4-FFF2-40B4-BE49-F238E27FC236}">
                <a16:creationId xmlns:a16="http://schemas.microsoft.com/office/drawing/2014/main" id="{A4B01AE0-EB56-4965-93B7-B2C0E6C232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42298" y="2400277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19" name="Espace réservé pour une image  13">
            <a:extLst>
              <a:ext uri="{FF2B5EF4-FFF2-40B4-BE49-F238E27FC236}">
                <a16:creationId xmlns:a16="http://schemas.microsoft.com/office/drawing/2014/main" id="{6D7ED867-3E25-4FEF-A2B7-C56068ACA3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89130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1" name="Espace réservé pour une image  13">
            <a:extLst>
              <a:ext uri="{FF2B5EF4-FFF2-40B4-BE49-F238E27FC236}">
                <a16:creationId xmlns:a16="http://schemas.microsoft.com/office/drawing/2014/main" id="{5DCABDFD-C1B2-4752-8126-A19EB1CF69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35962" y="2411699"/>
            <a:ext cx="2060575" cy="2060575"/>
          </a:xfrm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Photo </a:t>
            </a:r>
            <a:r>
              <a:rPr lang="fr-FR" sz="1800" kern="1200" err="1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linkedIn</a:t>
            </a:r>
            <a:r>
              <a:rPr lang="fr-FR" sz="1800" kern="1200">
                <a:solidFill>
                  <a:srgbClr val="7F7F7F"/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 du participant</a:t>
            </a:r>
            <a:endParaRPr lang="fr-FR">
              <a:effectLst/>
            </a:endParaRP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A9D30067-6B57-4BF3-B83B-B8EB560D088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6418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85C47E13-A95B-4994-BB3C-4829C107F6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641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093EF1C9-82BD-40FB-9FEA-98001DAB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3250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AE6FD9DF-FC6C-4EE4-B282-C67FB6E0A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0082" y="4667851"/>
            <a:ext cx="2712334" cy="384175"/>
          </a:xfrm>
          <a:noFill/>
        </p:spPr>
        <p:txBody>
          <a:bodyPr lIns="36000" tIns="36000" rIns="36000" bIns="36000" anchor="ctr"/>
          <a:lstStyle>
            <a:lvl1pPr marL="0" indent="1588" algn="ctr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586" y="535966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8701F346-EAFC-40B8-B250-174842406E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641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CABFD81F-D2FC-4348-8B06-1E82E98606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3249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87699D6C-8DC9-4C6F-B462-984CF0672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3249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E6106CC9-D3D8-422E-953A-80212D7A0A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0078" y="5049987"/>
            <a:ext cx="2712334" cy="30968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Poste occupé</a:t>
            </a:r>
          </a:p>
        </p:txBody>
      </p:sp>
      <p:sp>
        <p:nvSpPr>
          <p:cNvPr id="38" name="Espace réservé du texte 12">
            <a:extLst>
              <a:ext uri="{FF2B5EF4-FFF2-40B4-BE49-F238E27FC236}">
                <a16:creationId xmlns:a16="http://schemas.microsoft.com/office/drawing/2014/main" id="{0133F6DB-184D-437A-B4F5-EF1242AF43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0078" y="5355939"/>
            <a:ext cx="2712334" cy="249692"/>
          </a:xfrm>
          <a:noFill/>
        </p:spPr>
        <p:txBody>
          <a:bodyPr lIns="36000" tIns="36000" rIns="3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4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Société</a:t>
            </a:r>
          </a:p>
        </p:txBody>
      </p:sp>
    </p:spTree>
    <p:extLst>
      <p:ext uri="{BB962C8B-B14F-4D97-AF65-F5344CB8AC3E}">
        <p14:creationId xmlns:p14="http://schemas.microsoft.com/office/powerpoint/2010/main" val="21486761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2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7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6" y="2507520"/>
            <a:ext cx="5453231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0359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3 Rubriques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528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896C66D6-7EBB-490C-9B33-AD91ADBBF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527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1929" y="2034298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III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0867" y="2504974"/>
            <a:ext cx="3422913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1E9CF2AE-1611-4E01-8E03-EEA0FE455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20795" y="2036844"/>
            <a:ext cx="3422914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Rubrique II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C21DABCC-A17C-4A17-8167-B268D6A99B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20794" y="2507520"/>
            <a:ext cx="3422913" cy="4088451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129725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Titre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9E9A9171-DB43-4B8C-90C6-47225F7B3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241" y="2036844"/>
            <a:ext cx="5453232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507520"/>
            <a:ext cx="5453231" cy="4088452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758005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annière - Image - Contenu - img Trav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5" b="68474"/>
          <a:stretch/>
        </p:blipFill>
        <p:spPr>
          <a:xfrm>
            <a:off x="0" y="-1"/>
            <a:ext cx="12192000" cy="182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1820175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526" y="822808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526" y="408757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C49523E7-0A90-4545-BAAF-64F936F201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9179" y="2033436"/>
            <a:ext cx="5453231" cy="4562536"/>
          </a:xfrm>
          <a:noFill/>
        </p:spPr>
        <p:txBody>
          <a:bodyPr lIns="36000" tIns="36000" rIns="36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E368A2F-2E81-4D1F-9FEF-328CBE2F7D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698" y="2033436"/>
            <a:ext cx="5453062" cy="45593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2907630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Références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79C367C2-C1E7-49D7-992A-8B3B9FE76B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 flipH="1">
            <a:off x="11340306" y="-1"/>
            <a:ext cx="425847" cy="3429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11ECF4C-CA66-4AED-ABC6-9C19D4334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0" t="18255" b="-64"/>
          <a:stretch/>
        </p:blipFill>
        <p:spPr>
          <a:xfrm>
            <a:off x="11766153" y="-9"/>
            <a:ext cx="425847" cy="34290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B77ADA-6374-461E-9A68-90B304278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>
            <a:off x="1490841" y="-5"/>
            <a:ext cx="1778154" cy="34290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46210D-E55E-484D-9D27-CD9C323CC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1637" b="-64"/>
          <a:stretch/>
        </p:blipFill>
        <p:spPr>
          <a:xfrm flipH="1">
            <a:off x="3268995" y="-3"/>
            <a:ext cx="1778154" cy="34290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D89402-062D-4CB8-9549-5C9F8E9A9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r="75996" b="-64"/>
          <a:stretch/>
        </p:blipFill>
        <p:spPr>
          <a:xfrm flipH="1">
            <a:off x="0" y="-7"/>
            <a:ext cx="1503618" cy="34290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18255" b="-64"/>
          <a:stretch/>
        </p:blipFill>
        <p:spPr>
          <a:xfrm>
            <a:off x="5047149" y="-8"/>
            <a:ext cx="6290732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7"/>
            <a:ext cx="12192000" cy="3429000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957539" cy="229715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7031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78475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97927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Marge large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20633" y="-17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400050"/>
            <a:ext cx="6904038" cy="605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312870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cohé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7997454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Tho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FA875A1-EC95-4976-9814-2813E5673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4" r="54196" b="2206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793646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5624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_Sommaire - 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chemeClr val="accent3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31363" y="3206187"/>
            <a:ext cx="5260634" cy="2297574"/>
          </a:xfrm>
          <a:noFill/>
        </p:spPr>
        <p:txBody>
          <a:bodyPr lIns="0" tIns="36000" rIns="90000" bIns="36000"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Première partie</a:t>
            </a:r>
          </a:p>
          <a:p>
            <a:pPr lvl="0"/>
            <a:r>
              <a:rPr lang="fr-FR"/>
              <a:t>Deuxième partie</a:t>
            </a:r>
          </a:p>
          <a:p>
            <a:pPr lvl="0"/>
            <a:r>
              <a:rPr lang="fr-FR"/>
              <a:t>Troisième partie</a:t>
            </a:r>
          </a:p>
          <a:p>
            <a:pPr lvl="0"/>
            <a:r>
              <a:rPr lang="fr-FR"/>
              <a:t>On se quitte bons amis ?</a:t>
            </a:r>
          </a:p>
        </p:txBody>
      </p:sp>
    </p:spTree>
    <p:extLst>
      <p:ext uri="{BB962C8B-B14F-4D97-AF65-F5344CB8AC3E}">
        <p14:creationId xmlns:p14="http://schemas.microsoft.com/office/powerpoint/2010/main" val="9865989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REX - Img Jul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2C3C343-3E47-418E-AAD3-0D93CB90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218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9337" y="1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Client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D6AA87-55DE-41FB-BE0A-1F0D6E3C9D1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68312" y="2362200"/>
            <a:ext cx="6904038" cy="4368800"/>
          </a:xfrm>
        </p:spPr>
        <p:txBody>
          <a:bodyPr/>
          <a:lstStyle>
            <a:lvl1pPr>
              <a:spcBef>
                <a:spcPts val="1800"/>
              </a:spcBef>
              <a:spcAft>
                <a:spcPts val="1800"/>
              </a:spcAft>
              <a:defRPr sz="2000" cap="all" spc="300" baseline="0">
                <a:solidFill>
                  <a:schemeClr val="accent3"/>
                </a:solidFill>
              </a:defRPr>
            </a:lvl1pPr>
            <a:lvl2pPr marL="266700" indent="-177800" algn="just">
              <a:spcAft>
                <a:spcPts val="600"/>
              </a:spcAft>
              <a:buClrTx/>
              <a:buFont typeface="Wingdings" panose="05000000000000000000" pitchFamily="2" charset="2"/>
              <a:buChar char=""/>
              <a:defRPr sz="120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FR"/>
              <a:t>Thématique (Réalisation / Difficultés / Aujourd’hui)</a:t>
            </a:r>
          </a:p>
          <a:p>
            <a:pPr lvl="1"/>
            <a:r>
              <a:rPr lang="fr-FR"/>
              <a:t>Détail de la thématique</a:t>
            </a:r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2135B6E5-2030-4184-B03B-D909F9B060C5}"/>
              </a:ext>
            </a:extLst>
          </p:cNvPr>
          <p:cNvSpPr txBox="1">
            <a:spLocks/>
          </p:cNvSpPr>
          <p:nvPr userDrawn="1"/>
        </p:nvSpPr>
        <p:spPr>
          <a:xfrm>
            <a:off x="468373" y="400050"/>
            <a:ext cx="6903977" cy="590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/>
              <a:t>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D37ED9-8BE2-4789-9779-8D7F37C8FF62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41325" y="400050"/>
            <a:ext cx="6904038" cy="685800"/>
          </a:xfrm>
        </p:spPr>
        <p:txBody>
          <a:bodyPr vert="horz" lIns="0" tIns="45720" rIns="91440" bIns="45720" rtlCol="0" anchor="t">
            <a:normAutofit/>
          </a:bodyPr>
          <a:lstStyle>
            <a:lvl1pPr>
              <a:defRPr lang="fr-FR" sz="2400" cap="all" spc="500" baseline="0" dirty="0" smtClean="0">
                <a:solidFill>
                  <a:schemeClr val="accent1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>
              <a:defRPr lang="fr-FR" dirty="0" smtClean="0">
                <a:solidFill>
                  <a:schemeClr val="accent1"/>
                </a:solidFill>
              </a:defRPr>
            </a:lvl2pPr>
            <a:lvl3pPr>
              <a:defRPr lang="fr-FR" dirty="0" smtClean="0">
                <a:solidFill>
                  <a:schemeClr val="accent1"/>
                </a:solidFill>
              </a:defRPr>
            </a:lvl3pPr>
            <a:lvl4pPr>
              <a:defRPr lang="fr-FR" dirty="0" smtClean="0">
                <a:solidFill>
                  <a:schemeClr val="accent1"/>
                </a:solidFill>
              </a:defRPr>
            </a:lvl4pPr>
            <a:lvl5pPr>
              <a:defRPr lang="fr-FR" dirty="0">
                <a:solidFill>
                  <a:schemeClr val="accent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Nom du projet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D062515-A4FB-4EF5-970D-BE284807EE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53550" y="2139950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A8F27605-CF2B-4360-A4F7-53E8539106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39817" y="2139950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BB9993C-A695-4F7E-807C-5EE91F87D95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52856" y="3076891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3B29EA50-F8EB-4976-B73F-ED6D428F93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9123" y="3076891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A71CCEB-74C7-450B-A1D5-767967A02C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52856" y="4013832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A70609-CD40-4A51-B842-726A68E671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9123" y="4013832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E088F3F0-2E84-4458-B1F2-DE2666A9F3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52856" y="4950773"/>
            <a:ext cx="2366963" cy="679450"/>
          </a:xfrm>
        </p:spPr>
        <p:txBody>
          <a:bodyPr vert="horz" lIns="0" tIns="45720" rIns="0" bIns="72000" rtlCol="0" anchor="b">
            <a:normAutofit/>
          </a:bodyPr>
          <a:lstStyle>
            <a:lvl1pPr>
              <a:lnSpc>
                <a:spcPct val="100000"/>
              </a:lnSpc>
              <a:defRPr lang="fr-FR" sz="2000" cap="all" spc="200" baseline="0" smtClean="0">
                <a:solidFill>
                  <a:schemeClr val="tx1"/>
                </a:solidFill>
                <a:latin typeface="Montserrat Light" panose="000004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Unité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0B911F6-DAA9-4965-A460-D8897847B5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9123" y="4950773"/>
            <a:ext cx="1113040" cy="679450"/>
          </a:xfrm>
        </p:spPr>
        <p:txBody>
          <a:bodyPr vert="horz" lIns="0" tIns="45720" rIns="91440" bIns="45720" rtlCol="0" anchor="b">
            <a:normAutofit/>
          </a:bodyPr>
          <a:lstStyle>
            <a:lvl1pPr algn="r">
              <a:lnSpc>
                <a:spcPct val="100000"/>
              </a:lnSpc>
              <a:defRPr lang="fr-FR" sz="3200" cap="all" spc="500" baseline="0" smtClean="0">
                <a:solidFill>
                  <a:schemeClr val="tx1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  <a:lvl2pPr>
              <a:defRPr lang="fr-FR" smtClean="0">
                <a:solidFill>
                  <a:schemeClr val="tx2"/>
                </a:solidFill>
              </a:defRPr>
            </a:lvl2pPr>
            <a:lvl3pPr>
              <a:defRPr lang="fr-FR" smtClean="0">
                <a:solidFill>
                  <a:schemeClr val="tx2"/>
                </a:solidFill>
              </a:defRPr>
            </a:lvl3pPr>
            <a:lvl4pPr>
              <a:defRPr lang="fr-FR" smtClean="0">
                <a:solidFill>
                  <a:schemeClr val="tx2"/>
                </a:solidFill>
              </a:defRPr>
            </a:lvl4pPr>
            <a:lvl5pPr>
              <a:defRPr lang="fr-FR">
                <a:solidFill>
                  <a:schemeClr val="tx2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/>
              <a:t>Valeur</a:t>
            </a:r>
          </a:p>
        </p:txBody>
      </p:sp>
    </p:spTree>
    <p:extLst>
      <p:ext uri="{BB962C8B-B14F-4D97-AF65-F5344CB8AC3E}">
        <p14:creationId xmlns:p14="http://schemas.microsoft.com/office/powerpoint/2010/main" val="11143666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collè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ersonne, debout, posant&#10;&#10;Description générée automatiquement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113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29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bur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7409022-4159-48C1-B461-015604893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-17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70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sour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58990B8-4C5D-44AE-9D04-4197C28E5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8" b="108"/>
          <a:stretch/>
        </p:blipFill>
        <p:spPr>
          <a:xfrm>
            <a:off x="0" y="0"/>
            <a:ext cx="12192000" cy="68565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94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T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C0AF2C9-C8D5-4B5F-A0B8-E8E6F7DEA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15337"/>
          <a:stretch/>
        </p:blipFill>
        <p:spPr>
          <a:xfrm>
            <a:off x="4766" y="0"/>
            <a:ext cx="12191996" cy="68579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676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25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A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t="7894" r="9310" b="15750"/>
          <a:stretch/>
        </p:blipFill>
        <p:spPr>
          <a:xfrm>
            <a:off x="0" y="-1"/>
            <a:ext cx="12191996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10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Delph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" t="11380" r="1" b="7732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31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par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7806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-14285" y="1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71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Section - Img 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28BCED-94A2-4816-974B-2267D1B0E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979" r="59" b="11645"/>
          <a:stretch/>
        </p:blipFill>
        <p:spPr>
          <a:xfrm>
            <a:off x="-7145" y="0"/>
            <a:ext cx="12192001" cy="6858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51AF7B-5D78-4506-8295-EAAF53EC2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5" t="16681" r="4830" b="70736"/>
          <a:stretch/>
        </p:blipFill>
        <p:spPr>
          <a:xfrm>
            <a:off x="9631680" y="0"/>
            <a:ext cx="2113280" cy="10227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1B9F4-8D78-4273-83BF-52B32339025C}"/>
              </a:ext>
            </a:extLst>
          </p:cNvPr>
          <p:cNvSpPr/>
          <p:nvPr/>
        </p:nvSpPr>
        <p:spPr>
          <a:xfrm>
            <a:off x="7144" y="-17"/>
            <a:ext cx="12192000" cy="6857999"/>
          </a:xfrm>
          <a:prstGeom prst="rect">
            <a:avLst/>
          </a:prstGeom>
          <a:solidFill>
            <a:srgbClr val="0033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872589-076A-4B68-A828-5CBD9BF7F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838" y="2985655"/>
            <a:ext cx="8939789" cy="886691"/>
          </a:xfrm>
        </p:spPr>
        <p:txBody>
          <a:bodyPr tIns="36000" bIns="36000" anchor="t"/>
          <a:lstStyle>
            <a:lvl1pPr>
              <a:defRPr lang="fr-FR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Titre de section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2C76304-321E-4F5F-B66D-69F5F2BD6E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838" y="2444750"/>
            <a:ext cx="8936037" cy="527050"/>
          </a:xfrm>
        </p:spPr>
        <p:txBody>
          <a:bodyPr vert="horz" lIns="91440" tIns="36000" rIns="91440" bIns="36000" rtlCol="0" anchor="b">
            <a:normAutofit/>
          </a:bodyPr>
          <a:lstStyle>
            <a:lvl1pPr>
              <a:defRPr lang="fr-FR" sz="1600" cap="all" baseline="0" dirty="0" smtClean="0">
                <a:solidFill>
                  <a:schemeClr val="accent3"/>
                </a:solidFill>
              </a:defRPr>
            </a:lvl1pPr>
            <a:lvl2pPr>
              <a:defRPr lang="fr-FR" sz="1600" cap="all" baseline="0" dirty="0" smtClean="0">
                <a:solidFill>
                  <a:schemeClr val="accent3"/>
                </a:solidFill>
              </a:defRPr>
            </a:lvl2pPr>
            <a:lvl3pPr>
              <a:defRPr lang="fr-FR" sz="1600" cap="all" baseline="0" dirty="0" smtClean="0">
                <a:solidFill>
                  <a:schemeClr val="accent3"/>
                </a:solidFill>
              </a:defRPr>
            </a:lvl3pPr>
            <a:lvl4pPr>
              <a:defRPr lang="fr-FR" sz="1600" cap="all" baseline="0" dirty="0" smtClean="0">
                <a:solidFill>
                  <a:schemeClr val="accent3"/>
                </a:solidFill>
              </a:defRPr>
            </a:lvl4pPr>
            <a:lvl5pPr>
              <a:defRPr lang="fr-FR" sz="1600" cap="all" baseline="0" dirty="0">
                <a:solidFill>
                  <a:schemeClr val="accent3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fr-FR"/>
              <a:t>Accroche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AA106-9920-4326-937C-FD9C100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87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KPI - 4 Indicat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43824"/>
          <a:stretch/>
        </p:blipFill>
        <p:spPr>
          <a:xfrm>
            <a:off x="7820633" y="-2"/>
            <a:ext cx="43713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7818038" y="-2"/>
            <a:ext cx="4373958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8" y="6595988"/>
            <a:ext cx="1092218" cy="26199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9817" y="835195"/>
            <a:ext cx="3480002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1174" y="400416"/>
            <a:ext cx="3481239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rgbClr val="E0CC1D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A3F96D59-5A5F-4E88-B256-6525245BE6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58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F7E7CDB-B54A-41E5-B745-8C54FC87B7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857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CD163CA4-DC14-4E0C-8F4A-FA438BC1CD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591" y="400416"/>
            <a:ext cx="3228529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6600" cap="small" spc="10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02C3324C-76D7-41FA-98EA-177353F3C47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43410" y="1671045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6A5B9A91-36BA-4211-A269-4C88A25539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43407" y="2027568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BCBF1776-F0A1-43B5-8AB7-84A7C7C3DF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43411" y="400416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E481E9DC-3DAD-46FD-92D8-AD67A1E36E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43005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D74E76D-4747-44C5-9BC3-75AB0D982C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43002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29" name="Espace réservé du texte 12">
            <a:extLst>
              <a:ext uri="{FF2B5EF4-FFF2-40B4-BE49-F238E27FC236}">
                <a16:creationId xmlns:a16="http://schemas.microsoft.com/office/drawing/2014/main" id="{F98C2D10-7BE7-4CF9-BEC6-7BEBE8E026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43006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 smtClean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04FA04D8-37B8-4A36-A3A0-EC791DEEA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630" y="5146443"/>
            <a:ext cx="3229739" cy="356523"/>
          </a:xfrm>
          <a:noFill/>
        </p:spPr>
        <p:txBody>
          <a:bodyPr lIns="0" tIns="36000" rIns="90000" bIns="3600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400" cap="small" spc="100" baseline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du KPI</a:t>
            </a:r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17F64929-1627-4EDB-886C-1DDA90B80B7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627" y="5502966"/>
            <a:ext cx="3229337" cy="954618"/>
          </a:xfrm>
          <a:noFill/>
        </p:spPr>
        <p:txBody>
          <a:bodyPr vert="horz" lIns="36000" tIns="36000" rIns="36000" bIns="36000" rtlCol="0" anchor="t">
            <a:normAutofit/>
          </a:bodyPr>
          <a:lstStyle>
            <a:lvl1pPr algn="ctr">
              <a:defRPr lang="fr-FR" sz="1600" cap="none" baseline="0" smtClean="0">
                <a:latin typeface="Montserrat Light" panose="00000400000000000000" pitchFamily="2" charset="0"/>
              </a:defRPr>
            </a:lvl1pPr>
            <a:lvl2pPr>
              <a:defRPr lang="fr-FR" sz="1600" cap="none" baseline="0" smtClean="0">
                <a:latin typeface="Montserrat Light" panose="00000400000000000000" pitchFamily="2" charset="0"/>
              </a:defRPr>
            </a:lvl2pPr>
            <a:lvl3pPr>
              <a:defRPr lang="fr-FR" sz="1600" cap="none" baseline="0" smtClean="0">
                <a:latin typeface="Montserrat Light" panose="00000400000000000000" pitchFamily="2" charset="0"/>
              </a:defRPr>
            </a:lvl3pPr>
            <a:lvl4pPr>
              <a:defRPr lang="fr-FR" sz="1600" cap="none" baseline="0" smtClean="0">
                <a:latin typeface="Montserrat Light" panose="00000400000000000000" pitchFamily="2" charset="0"/>
              </a:defRPr>
            </a:lvl4pPr>
            <a:lvl5pPr>
              <a:defRPr lang="fr-FR" sz="1600" cap="none" baseline="0">
                <a:latin typeface="Montserrat Light" panose="00000400000000000000" pitchFamily="2" charset="0"/>
              </a:defRPr>
            </a:lvl5pPr>
          </a:lstStyle>
          <a:p>
            <a:pPr lvl="0" algn="just"/>
            <a:r>
              <a:rPr lang="fr-FR"/>
              <a:t>Description</a:t>
            </a:r>
          </a:p>
        </p:txBody>
      </p:sp>
      <p:sp>
        <p:nvSpPr>
          <p:cNvPr id="32" name="Espace réservé du texte 12">
            <a:extLst>
              <a:ext uri="{FF2B5EF4-FFF2-40B4-BE49-F238E27FC236}">
                <a16:creationId xmlns:a16="http://schemas.microsoft.com/office/drawing/2014/main" id="{A7D53A5D-6E5E-4EC4-AE7C-9BB98EE2B09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3631" y="3875814"/>
            <a:ext cx="3229337" cy="1270629"/>
          </a:xfrm>
          <a:noFill/>
        </p:spPr>
        <p:txBody>
          <a:bodyPr lIns="0" tIns="36000" rIns="90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lang="fr-FR" sz="6600" kern="1200" cap="small" spc="100" baseline="0" dirty="0">
                <a:solidFill>
                  <a:schemeClr val="accent1"/>
                </a:solidFill>
                <a:latin typeface="Montserrat Black" panose="00000A00000000000000" pitchFamily="2" charset="0"/>
                <a:ea typeface="+mn-ea"/>
                <a:cs typeface="+mn-cs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600" cap="none" baseline="0">
                <a:solidFill>
                  <a:schemeClr val="tx1">
                    <a:lumMod val="50000"/>
                  </a:schemeClr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127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ommaire -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r="47327" b="525"/>
          <a:stretch/>
        </p:blipFill>
        <p:spPr>
          <a:xfrm>
            <a:off x="-1" y="0"/>
            <a:ext cx="6096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-3" y="-1"/>
            <a:ext cx="6096002" cy="6857999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6" y="6595972"/>
            <a:ext cx="1092222" cy="26202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363" y="2196386"/>
            <a:ext cx="5258764" cy="590064"/>
          </a:xfrm>
        </p:spPr>
        <p:txBody>
          <a:bodyPr lIns="0" anchor="t"/>
          <a:lstStyle>
            <a:lvl1pPr>
              <a:defRPr sz="3200" spc="500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Contenu de la présentation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088" y="1761607"/>
            <a:ext cx="5260634" cy="406610"/>
          </a:xfrm>
        </p:spPr>
        <p:txBody>
          <a:bodyPr l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40E5393-7C5B-4866-88AB-1AE5676107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9778" y="2786450"/>
            <a:ext cx="5260634" cy="3658800"/>
          </a:xfrm>
        </p:spPr>
        <p:txBody>
          <a:bodyPr lIns="0" rIns="144000" bIns="0"/>
          <a:lstStyle>
            <a:lvl1pPr>
              <a:spcAft>
                <a:spcPts val="1200"/>
              </a:spcAft>
              <a:defRPr lang="fr-FR" sz="1400" kern="1200" cap="small" spc="100" baseline="0" dirty="0" smtClean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177800" indent="0">
              <a:defRPr sz="1400" cap="small" baseline="0">
                <a:latin typeface="Montserrat Medium" panose="00000600000000000000" pitchFamily="2" charset="0"/>
              </a:defRPr>
            </a:lvl2pPr>
            <a:lvl3pPr marL="360363" indent="0">
              <a:defRPr sz="1400" cap="small" baseline="0">
                <a:latin typeface="Montserrat Medium" panose="00000600000000000000" pitchFamily="2" charset="0"/>
              </a:defRPr>
            </a:lvl3pPr>
            <a:lvl4pPr marL="538163" indent="0">
              <a:defRPr sz="1400" cap="small" baseline="0">
                <a:latin typeface="Montserrat Medium" panose="00000600000000000000" pitchFamily="2" charset="0"/>
              </a:defRPr>
            </a:lvl4pPr>
            <a:lvl5pPr marL="714375" indent="0">
              <a:defRPr sz="1400" cap="small" baseline="0"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fr-FR"/>
              <a:t>Rubrique</a:t>
            </a:r>
          </a:p>
          <a:p>
            <a:pPr lvl="1"/>
            <a:r>
              <a:rPr lang="fr-FR"/>
              <a:t>Sous-rubrique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862009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assure obl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4B7B504F-7740-4488-8809-616367E843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4800" y="457200"/>
            <a:ext cx="6305550" cy="59436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24F0A6-100A-4162-A65E-58E33E407F90}"/>
              </a:ext>
            </a:extLst>
          </p:cNvPr>
          <p:cNvSpPr/>
          <p:nvPr/>
        </p:nvSpPr>
        <p:spPr>
          <a:xfrm>
            <a:off x="0" y="1631950"/>
            <a:ext cx="12192611" cy="5226050"/>
          </a:xfrm>
          <a:custGeom>
            <a:avLst/>
            <a:gdLst>
              <a:gd name="connsiteX0" fmla="*/ 0 w 12192000"/>
              <a:gd name="connsiteY0" fmla="*/ 0 h 4083050"/>
              <a:gd name="connsiteX1" fmla="*/ 12192000 w 12192000"/>
              <a:gd name="connsiteY1" fmla="*/ 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000"/>
              <a:gd name="connsiteY0" fmla="*/ 0 h 4083050"/>
              <a:gd name="connsiteX1" fmla="*/ 12185650 w 12192000"/>
              <a:gd name="connsiteY1" fmla="*/ 1739900 h 4083050"/>
              <a:gd name="connsiteX2" fmla="*/ 12192000 w 12192000"/>
              <a:gd name="connsiteY2" fmla="*/ 4083050 h 4083050"/>
              <a:gd name="connsiteX3" fmla="*/ 0 w 12192000"/>
              <a:gd name="connsiteY3" fmla="*/ 4083050 h 4083050"/>
              <a:gd name="connsiteX4" fmla="*/ 0 w 12192000"/>
              <a:gd name="connsiteY4" fmla="*/ 0 h 4083050"/>
              <a:gd name="connsiteX0" fmla="*/ 0 w 12192611"/>
              <a:gd name="connsiteY0" fmla="*/ 0 h 4083050"/>
              <a:gd name="connsiteX1" fmla="*/ 12192000 w 12192611"/>
              <a:gd name="connsiteY1" fmla="*/ 2365009 h 4083050"/>
              <a:gd name="connsiteX2" fmla="*/ 12192000 w 12192611"/>
              <a:gd name="connsiteY2" fmla="*/ 4083050 h 4083050"/>
              <a:gd name="connsiteX3" fmla="*/ 0 w 12192611"/>
              <a:gd name="connsiteY3" fmla="*/ 4083050 h 4083050"/>
              <a:gd name="connsiteX4" fmla="*/ 0 w 12192611"/>
              <a:gd name="connsiteY4" fmla="*/ 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11" h="4083050">
                <a:moveTo>
                  <a:pt x="0" y="0"/>
                </a:moveTo>
                <a:lnTo>
                  <a:pt x="12192000" y="2365009"/>
                </a:lnTo>
                <a:cubicBezTo>
                  <a:pt x="12194117" y="3146059"/>
                  <a:pt x="12189883" y="3302000"/>
                  <a:pt x="12192000" y="4083050"/>
                </a:cubicBezTo>
                <a:lnTo>
                  <a:pt x="0" y="40830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A3531-1A7C-464E-B7E4-519667F9A7BB}"/>
              </a:ext>
            </a:extLst>
          </p:cNvPr>
          <p:cNvSpPr/>
          <p:nvPr/>
        </p:nvSpPr>
        <p:spPr>
          <a:xfrm>
            <a:off x="469812" y="457200"/>
            <a:ext cx="4914988" cy="2858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900" y="3315284"/>
            <a:ext cx="4914900" cy="3085516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indent="0" algn="ctr">
              <a:defRPr/>
            </a:lvl2pPr>
            <a:lvl3pPr indent="0" algn="ctr">
              <a:defRPr/>
            </a:lvl3pPr>
            <a:lvl4pPr indent="0" algn="ctr">
              <a:defRPr/>
            </a:lvl4pPr>
            <a:lvl5pPr indent="0" algn="ctr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79" y="1416410"/>
            <a:ext cx="3916854" cy="9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82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Jaune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0CC1D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37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Vide - Bleu"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591563C-F6DB-42BF-86F4-FBF40F81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4846" b="525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5F27E6-2B0E-4824-BD21-9B42E1E0881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5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>
          <p15:clr>
            <a:srgbClr val="FBAE40"/>
          </p15:clr>
        </p15:guide>
        <p15:guide id="3" pos="27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Vide - Titre -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DF6965-D552-44DF-8443-08386195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2DA483-2B85-4438-BDBF-2B4B42A3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fr-FR" smtClean="0"/>
              <a:pPr/>
              <a:t>20/06/2025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9A8729-0F72-42E8-B98E-3606430B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B10AD-4A7C-4B9F-832E-7145DCC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3BF7768-41B3-46DD-8537-CD258D73F4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075" y="1365956"/>
            <a:ext cx="11753850" cy="47639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406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Bannière Large - Sous-titre - img Ré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6D6EAA4-D590-47DC-93B8-0170DE55D9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9900" y="4051300"/>
            <a:ext cx="11252200" cy="2544763"/>
          </a:xfrm>
        </p:spPr>
        <p:txBody>
          <a:bodyPr/>
          <a:lstStyle>
            <a:lvl1pPr algn="just">
              <a:spcAft>
                <a:spcPts val="1800"/>
              </a:spcAft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1pPr>
            <a:lvl2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2pPr>
            <a:lvl3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3pPr>
            <a:lvl4pPr>
              <a:defRPr lang="fr-FR" sz="1600" kern="1200" cap="none" baseline="0" dirty="0" smtClean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4pPr>
            <a:lvl5pPr>
              <a:defRPr lang="fr-FR" sz="1600" kern="1200" cap="none" baseline="0" dirty="0">
                <a:solidFill>
                  <a:schemeClr val="tx1">
                    <a:lumMod val="50000"/>
                  </a:schemeClr>
                </a:solidFill>
                <a:latin typeface="Montserrat Light" panose="000004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Contenu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3D7F-DD4F-47BD-A399-AAE829E20D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8" b="50000"/>
          <a:stretch/>
        </p:blipFill>
        <p:spPr>
          <a:xfrm>
            <a:off x="0" y="-1"/>
            <a:ext cx="12192000" cy="3429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A5BCE-CB28-4B10-A5A8-E63CD43B2316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rgbClr val="00335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892CA0E-B297-411C-98BB-FDF70F09F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588" y="3587549"/>
            <a:ext cx="11255566" cy="384175"/>
          </a:xfrm>
          <a:noFill/>
        </p:spPr>
        <p:txBody>
          <a:bodyPr lIns="36000" tIns="36000" rIns="36000" bIns="36000" anchor="ctr"/>
          <a:lstStyle>
            <a:lvl1pPr marL="0" indent="1588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buFontTx/>
              <a:buNone/>
              <a:defRPr sz="2000" cap="small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5pPr>
          </a:lstStyle>
          <a:p>
            <a:pPr lvl="0"/>
            <a:r>
              <a:rPr lang="fr-FR"/>
              <a:t>Titre secondaire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289210-E7EE-4351-9FD5-35077759A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9774" y="6595972"/>
            <a:ext cx="1092226" cy="26202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F609BB4-6739-49BA-B91A-05E8965322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900" y="1521544"/>
            <a:ext cx="11255254" cy="590064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D526E07-FAE6-4D9F-B97B-9EBE578B1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1107493"/>
            <a:ext cx="11255254" cy="4066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baseline="0">
                <a:solidFill>
                  <a:schemeClr val="accent3"/>
                </a:solidFill>
              </a:defRPr>
            </a:lvl5pPr>
          </a:lstStyle>
          <a:p>
            <a:pPr lvl="0"/>
            <a:r>
              <a:rPr lang="fr-FR"/>
              <a:t>Accroche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4C91935-4925-4478-9151-1DC615CC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9587" y="2112816"/>
            <a:ext cx="11255567" cy="1018648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51011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8D5B50-6CB6-48D5-A03F-A9A3168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6" y="136527"/>
            <a:ext cx="10333351" cy="91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2A050-8AC8-4F82-89A3-E1DCE8E91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65" y="1459632"/>
            <a:ext cx="11753669" cy="471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9298A-547B-4672-B7ED-A99A542B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9165" y="63516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9A00A2-F92D-44F0-91FD-031E3DF9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1665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BB938-D3D6-4CBD-AF95-8F129BAE8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9634" y="6351667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711" r:id="rId2"/>
    <p:sldLayoutId id="2147483679" r:id="rId3"/>
    <p:sldLayoutId id="2147483705" r:id="rId4"/>
    <p:sldLayoutId id="2147483704" r:id="rId5"/>
    <p:sldLayoutId id="2147483680" r:id="rId6"/>
    <p:sldLayoutId id="2147483677" r:id="rId7"/>
    <p:sldLayoutId id="2147483678" r:id="rId8"/>
    <p:sldLayoutId id="2147483683" r:id="rId9"/>
    <p:sldLayoutId id="2147483710" r:id="rId10"/>
    <p:sldLayoutId id="2147483701" r:id="rId11"/>
    <p:sldLayoutId id="2147483684" r:id="rId12"/>
    <p:sldLayoutId id="2147483702" r:id="rId13"/>
    <p:sldLayoutId id="2147483685" r:id="rId14"/>
    <p:sldLayoutId id="2147483693" r:id="rId15"/>
    <p:sldLayoutId id="2147483707" r:id="rId16"/>
    <p:sldLayoutId id="2147483689" r:id="rId17"/>
    <p:sldLayoutId id="2147483708" r:id="rId18"/>
    <p:sldLayoutId id="2147483690" r:id="rId19"/>
    <p:sldLayoutId id="2147483691" r:id="rId20"/>
    <p:sldLayoutId id="2147483696" r:id="rId21"/>
    <p:sldLayoutId id="2147483692" r:id="rId22"/>
    <p:sldLayoutId id="2147483703" r:id="rId23"/>
    <p:sldLayoutId id="2147483706" r:id="rId24"/>
    <p:sldLayoutId id="2147483698" r:id="rId25"/>
    <p:sldLayoutId id="2147483714" r:id="rId26"/>
    <p:sldLayoutId id="2147483715" r:id="rId27"/>
    <p:sldLayoutId id="2147483687" r:id="rId28"/>
    <p:sldLayoutId id="2147483709" r:id="rId29"/>
    <p:sldLayoutId id="2147483712" r:id="rId30"/>
    <p:sldLayoutId id="2147483713" r:id="rId31"/>
    <p:sldLayoutId id="2147483700" r:id="rId32"/>
    <p:sldLayoutId id="2147483694" r:id="rId33"/>
    <p:sldLayoutId id="2147483697" r:id="rId34"/>
    <p:sldLayoutId id="2147483699" r:id="rId35"/>
    <p:sldLayoutId id="2147483681" r:id="rId36"/>
    <p:sldLayoutId id="2147483686" r:id="rId37"/>
    <p:sldLayoutId id="2147483675" r:id="rId38"/>
    <p:sldLayoutId id="2147483716" r:id="rId39"/>
    <p:sldLayoutId id="2147483688" r:id="rId40"/>
    <p:sldLayoutId id="2147483717" r:id="rId41"/>
    <p:sldLayoutId id="2147483718" r:id="rId42"/>
    <p:sldLayoutId id="2147483720" r:id="rId43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 cap="all" spc="300" baseline="0">
          <a:solidFill>
            <a:schemeClr val="bg1"/>
          </a:solidFill>
          <a:latin typeface="Montserrat Medium" panose="000006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18D5B50-6CB6-48D5-A03F-A9A31685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6" y="136527"/>
            <a:ext cx="10333351" cy="91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E2A050-8AC8-4F82-89A3-E1DCE8E91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165" y="1459632"/>
            <a:ext cx="11753669" cy="4717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79298A-547B-4672-B7ED-A99A542B0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9165" y="6351666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9A00A2-F92D-44F0-91FD-031E3DF9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1665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8BB938-D3D6-4CBD-AF95-8F129BAE8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9634" y="6351667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88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  <p:sldLayoutId id="2147483754" r:id="rId33"/>
    <p:sldLayoutId id="2147483755" r:id="rId34"/>
    <p:sldLayoutId id="2147483756" r:id="rId35"/>
    <p:sldLayoutId id="2147483757" r:id="rId36"/>
    <p:sldLayoutId id="2147483758" r:id="rId37"/>
    <p:sldLayoutId id="2147483759" r:id="rId38"/>
    <p:sldLayoutId id="2147483760" r:id="rId39"/>
    <p:sldLayoutId id="2147483761" r:id="rId40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 cap="all" spc="300" baseline="0">
          <a:solidFill>
            <a:schemeClr val="bg1"/>
          </a:solidFill>
          <a:latin typeface="Montserrat Medium" panose="00000600000000000000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ky-network.org/api/flights/all?begin=1635326048&amp;end=1635333248" TargetMode="Externa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lhttps:/www.postman.com/download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&#160;https:/opensky-network.org/apidoc/rest.html" TargetMode="Externa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ky-network.org/api/flights/all?begin=BEGIN&amp;end=END" TargetMode="External"/><Relationship Id="rId2" Type="http://schemas.openxmlformats.org/officeDocument/2006/relationships/hyperlink" Target="https://www.unixtime.fr/" TargetMode="Externa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opensky-network.org/api/flights/all?begin=1635326048&amp;end=163533324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Montserrat Medium"/>
              </a:rPr>
              <a:t>TP TALEND – UTILISATION DES COMPOSANTS APIs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6489618"/>
            <a:ext cx="3313273" cy="599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b="1">
                <a:latin typeface="Montserrat Light"/>
              </a:rPr>
              <a:t>Clara </a:t>
            </a:r>
            <a:r>
              <a:rPr lang="de-DE" sz="2000" b="1" err="1">
                <a:latin typeface="Montserrat Light"/>
              </a:rPr>
              <a:t>Maignan</a:t>
            </a: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163960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Job </a:t>
            </a:r>
            <a:r>
              <a:rPr lang="fr-FR" err="1">
                <a:latin typeface="Montserrat Medium"/>
              </a:rPr>
              <a:t>TALend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32536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E8C6A-629C-4BD0-B8EE-96F055CC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Base de données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E99CEB-AF08-4C20-92A2-778EED240E8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Attention cependant à </a:t>
            </a:r>
            <a:r>
              <a:rPr lang="fr-FR" err="1"/>
              <a:t>re-créer</a:t>
            </a:r>
            <a:r>
              <a:rPr lang="fr-FR"/>
              <a:t> une nouvelle base :</a:t>
            </a:r>
          </a:p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D715B4D-A9E8-439A-B67D-32185D793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fr-FR">
                <a:latin typeface="Montserrat SemiBold"/>
              </a:rPr>
              <a:t>Le serveur de base de données MYSQL configuré dans le TP1 est à ré-utiliser</a:t>
            </a:r>
            <a:endParaRPr lang="fr-FR"/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D858A766-C829-4084-9CB8-8BFD05EEA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0" b="309"/>
          <a:stretch/>
        </p:blipFill>
        <p:spPr>
          <a:xfrm>
            <a:off x="272716" y="3183896"/>
            <a:ext cx="5861205" cy="3147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D9AFC9-EE3E-4705-A405-B54570602E66}"/>
              </a:ext>
            </a:extLst>
          </p:cNvPr>
          <p:cNvSpPr/>
          <p:nvPr/>
        </p:nvSpPr>
        <p:spPr>
          <a:xfrm>
            <a:off x="385010" y="4174957"/>
            <a:ext cx="731922" cy="1102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841C64B-C93D-4E9A-8185-88BA514436BA}"/>
              </a:ext>
            </a:extLst>
          </p:cNvPr>
          <p:cNvSpPr/>
          <p:nvPr/>
        </p:nvSpPr>
        <p:spPr>
          <a:xfrm>
            <a:off x="-76200" y="4074695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1</a:t>
            </a:r>
            <a:endParaRPr lang="fr-FR"/>
          </a:p>
        </p:txBody>
      </p:sp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9FE0D9-7D12-4C73-BC81-54616A67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21" y="3300487"/>
            <a:ext cx="5650831" cy="30142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C6E156-EDC7-42C8-B13D-038CFD312A95}"/>
              </a:ext>
            </a:extLst>
          </p:cNvPr>
          <p:cNvSpPr/>
          <p:nvPr/>
        </p:nvSpPr>
        <p:spPr>
          <a:xfrm>
            <a:off x="7082589" y="4195010"/>
            <a:ext cx="731922" cy="1102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BF57C2B-5D4F-4174-8A21-8F7020381745}"/>
              </a:ext>
            </a:extLst>
          </p:cNvPr>
          <p:cNvSpPr/>
          <p:nvPr/>
        </p:nvSpPr>
        <p:spPr>
          <a:xfrm>
            <a:off x="6741694" y="4094747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523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E8C6A-629C-4BD0-B8EE-96F055CC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Etape 1: Job Master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74292B-9AEE-4134-9484-1632DDB733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fr-FR">
                <a:latin typeface="Montserrat SemiBold"/>
              </a:rPr>
              <a:t>Gestion des contextes</a:t>
            </a:r>
            <a:endParaRPr lang="fr-FR"/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6EF93E-8748-455E-B3CE-262AAE1E29E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09216" y="2490392"/>
            <a:ext cx="11783594" cy="6766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914400" lvl="1" indent="-457200" algn="l">
              <a:buAutoNum type="arabicPeriod"/>
            </a:pPr>
            <a:r>
              <a:rPr lang="fr-FR" sz="1800"/>
              <a:t>Informations de connexion à la BDD</a:t>
            </a:r>
            <a:endParaRPr lang="fr-FR"/>
          </a:p>
          <a:p>
            <a:pPr marL="914400" lvl="1" indent="-457200" algn="l">
              <a:buAutoNum type="arabicPeriod"/>
            </a:pPr>
            <a:r>
              <a:rPr lang="fr-FR" sz="1800"/>
              <a:t>Informations sur les emplacements nécessaires</a:t>
            </a:r>
            <a:endParaRPr lang="fr-FR"/>
          </a:p>
          <a:p>
            <a:pPr marL="457200" lvl="1" algn="l"/>
            <a:endParaRPr lang="fr-FR" sz="2000"/>
          </a:p>
          <a:p>
            <a:pPr marL="914400" lvl="1" indent="-304800" algn="l">
              <a:buFont typeface="Arial,Sans-Serif"/>
              <a:buChar char="○"/>
            </a:pPr>
            <a:endParaRPr lang="en-US">
              <a:solidFill>
                <a:schemeClr val="dk1"/>
              </a:solidFill>
              <a:latin typeface="Arial"/>
              <a:cs typeface="Arial"/>
            </a:endParaRPr>
          </a:p>
          <a:p>
            <a:pPr marL="457200" lvl="1" algn="l"/>
            <a:endParaRPr lang="fr-FR"/>
          </a:p>
          <a:p>
            <a:endParaRPr lang="fr-FR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76613017-0786-4ABA-9DA7-0E32E2D6121B}"/>
              </a:ext>
            </a:extLst>
          </p:cNvPr>
          <p:cNvSpPr txBox="1">
            <a:spLocks/>
          </p:cNvSpPr>
          <p:nvPr/>
        </p:nvSpPr>
        <p:spPr>
          <a:xfrm>
            <a:off x="481932" y="3278856"/>
            <a:ext cx="11255566" cy="384175"/>
          </a:xfrm>
          <a:prstGeom prst="rect">
            <a:avLst/>
          </a:prstGeom>
          <a:noFill/>
        </p:spPr>
        <p:txBody>
          <a:bodyPr vert="horz" lIns="36000" tIns="36000" rIns="36000" bIns="36000" rtlCol="0" anchor="ctr">
            <a:normAutofit/>
          </a:bodyPr>
          <a:lstStyle>
            <a:lvl1pPr marL="0" indent="1588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"/>
            <a:r>
              <a:rPr lang="fr-FR">
                <a:latin typeface="Montserrat SemiBold"/>
              </a:rPr>
              <a:t>Gestion des pré/post job</a:t>
            </a:r>
            <a:endParaRPr lang="fr-FR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923AC90E-A958-4984-9C9B-6FA3EFE9163F}"/>
              </a:ext>
            </a:extLst>
          </p:cNvPr>
          <p:cNvSpPr txBox="1">
            <a:spLocks/>
          </p:cNvSpPr>
          <p:nvPr/>
        </p:nvSpPr>
        <p:spPr>
          <a:xfrm>
            <a:off x="209216" y="3783786"/>
            <a:ext cx="11252200" cy="1027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,Sans-Serif"/>
              <a:buChar char="•"/>
            </a:pPr>
            <a:r>
              <a:rPr lang="fr-FR" sz="1800">
                <a:ea typeface="+mn-lt"/>
                <a:cs typeface="+mn-lt"/>
              </a:rPr>
              <a:t>Du pré-job : le flux doit exécuter le chargement des contextes via un pré-job</a:t>
            </a:r>
            <a:endParaRPr lang="en-US" sz="1800">
              <a:ea typeface="+mn-lt"/>
              <a:cs typeface="+mn-lt"/>
            </a:endParaRPr>
          </a:p>
          <a:p>
            <a:pPr marL="457200" lvl="1"/>
            <a:endParaRPr lang="fr-FR" sz="1800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fr-FR" sz="1800">
                <a:ea typeface="+mn-lt"/>
                <a:cs typeface="+mn-lt"/>
              </a:rPr>
              <a:t>Du post-job : le flux doit fermer les connexions ouvertes</a:t>
            </a:r>
            <a:endParaRPr lang="fr-FR" sz="1600">
              <a:ea typeface="+mn-lt"/>
              <a:cs typeface="+mn-lt"/>
            </a:endParaRPr>
          </a:p>
          <a:p>
            <a:endParaRPr lang="fr-FR"/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19F636F4-1623-47FE-830E-8D1B85E94EA8}"/>
              </a:ext>
            </a:extLst>
          </p:cNvPr>
          <p:cNvSpPr txBox="1">
            <a:spLocks/>
          </p:cNvSpPr>
          <p:nvPr/>
        </p:nvSpPr>
        <p:spPr>
          <a:xfrm>
            <a:off x="481932" y="4732671"/>
            <a:ext cx="11255566" cy="384175"/>
          </a:xfrm>
          <a:prstGeom prst="rect">
            <a:avLst/>
          </a:prstGeom>
          <a:noFill/>
        </p:spPr>
        <p:txBody>
          <a:bodyPr vert="horz" lIns="36000" tIns="36000" rIns="36000" bIns="36000" rtlCol="0" anchor="ctr">
            <a:normAutofit/>
          </a:bodyPr>
          <a:lstStyle>
            <a:lvl1pPr marL="0" indent="1588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"/>
            <a:r>
              <a:rPr lang="fr-FR">
                <a:latin typeface="Montserrat SemiBold"/>
              </a:rPr>
              <a:t>Gestion des logs</a:t>
            </a:r>
            <a:endParaRPr lang="fr-FR"/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F5F33D26-9157-4986-BC39-DA85D4249959}"/>
              </a:ext>
            </a:extLst>
          </p:cNvPr>
          <p:cNvSpPr txBox="1">
            <a:spLocks/>
          </p:cNvSpPr>
          <p:nvPr/>
        </p:nvSpPr>
        <p:spPr>
          <a:xfrm>
            <a:off x="209216" y="5157391"/>
            <a:ext cx="11252200" cy="385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,Sans-Serif"/>
              <a:buChar char="•"/>
            </a:pPr>
            <a:r>
              <a:rPr lang="fr-FR" sz="1800">
                <a:ea typeface="+mn-lt"/>
                <a:cs typeface="+mn-lt"/>
              </a:rPr>
              <a:t>Une table sera alimentée à l'éxecution des flux lors d'erreurs ou d'alertes</a:t>
            </a:r>
          </a:p>
          <a:p>
            <a:pPr marL="457200" lvl="1" algn="l"/>
            <a:endParaRPr lang="fr-FR" sz="1800"/>
          </a:p>
          <a:p>
            <a:pPr marL="800100" lvl="1" indent="-342900" algn="l">
              <a:buFont typeface="Arial,Sans-Serif"/>
              <a:buChar char="•"/>
            </a:pPr>
            <a:endParaRPr lang="fr-FR" sz="1800"/>
          </a:p>
          <a:p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0A5B2973-2243-43C5-8C2E-E337B2289CC4}"/>
              </a:ext>
            </a:extLst>
          </p:cNvPr>
          <p:cNvSpPr txBox="1">
            <a:spLocks/>
          </p:cNvSpPr>
          <p:nvPr/>
        </p:nvSpPr>
        <p:spPr>
          <a:xfrm>
            <a:off x="472751" y="6077284"/>
            <a:ext cx="11255566" cy="384175"/>
          </a:xfrm>
          <a:prstGeom prst="rect">
            <a:avLst/>
          </a:prstGeom>
          <a:noFill/>
        </p:spPr>
        <p:txBody>
          <a:bodyPr vert="horz" lIns="36000" tIns="36000" rIns="36000" bIns="36000" rtlCol="0" anchor="ctr">
            <a:normAutofit/>
          </a:bodyPr>
          <a:lstStyle>
            <a:lvl1pPr marL="0" indent="1588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"/>
            <a:r>
              <a:rPr lang="fr-FR">
                <a:latin typeface="Montserrat SemiBold"/>
              </a:rPr>
              <a:t>Gestion des erreurs de connexion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8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79DC0F-A76B-4BBF-9F92-1D73A9B5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Etape 2: sous job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AAB080-9E74-4C66-BAFA-3F597EC9E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fr-FR">
                <a:latin typeface="Montserrat SemiBold"/>
              </a:rPr>
              <a:t>Contraintes</a:t>
            </a:r>
            <a:endParaRPr lang="fr-FR"/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A0ABCDDB-6A5B-4154-9F8B-A45C4F16B506}"/>
              </a:ext>
            </a:extLst>
          </p:cNvPr>
          <p:cNvSpPr txBox="1">
            <a:spLocks/>
          </p:cNvSpPr>
          <p:nvPr/>
        </p:nvSpPr>
        <p:spPr>
          <a:xfrm>
            <a:off x="263645" y="2508534"/>
            <a:ext cx="11783594" cy="676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buFontTx/>
              <a:buAutoNum type="arabicPeriod"/>
            </a:pPr>
            <a:r>
              <a:rPr lang="fr-FR" sz="1800"/>
              <a:t>Gérer les logs</a:t>
            </a:r>
          </a:p>
          <a:p>
            <a:pPr marL="914400" lvl="1" indent="-457200" algn="l">
              <a:buAutoNum type="arabicPeriod"/>
            </a:pPr>
            <a:r>
              <a:rPr lang="fr-FR" sz="1800"/>
              <a:t>Valider en amont l'existence des éléments</a:t>
            </a:r>
          </a:p>
          <a:p>
            <a:pPr marL="457200" lvl="1" algn="l"/>
            <a:endParaRPr lang="fr-FR" sz="2000">
              <a:solidFill>
                <a:srgbClr val="7F7F7F"/>
              </a:solidFill>
              <a:latin typeface="Montserrat"/>
              <a:cs typeface="Arial"/>
            </a:endParaRPr>
          </a:p>
          <a:p>
            <a:pPr marL="609600" lvl="1" algn="l"/>
            <a:endParaRPr lang="en-US">
              <a:solidFill>
                <a:srgbClr val="3F3F3F"/>
              </a:solidFill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33AFC31-27FD-4E11-BFEB-D12E9860B963}"/>
              </a:ext>
            </a:extLst>
          </p:cNvPr>
          <p:cNvSpPr txBox="1">
            <a:spLocks/>
          </p:cNvSpPr>
          <p:nvPr/>
        </p:nvSpPr>
        <p:spPr>
          <a:xfrm>
            <a:off x="468086" y="3238273"/>
            <a:ext cx="11255566" cy="384175"/>
          </a:xfrm>
          <a:prstGeom prst="rect">
            <a:avLst/>
          </a:prstGeom>
          <a:noFill/>
        </p:spPr>
        <p:txBody>
          <a:bodyPr vert="horz" lIns="36000" tIns="36000" rIns="36000" bIns="36000" rtlCol="0" anchor="ctr">
            <a:normAutofit/>
          </a:bodyPr>
          <a:lstStyle>
            <a:lvl1pPr marL="0" indent="1588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"/>
            <a:r>
              <a:rPr lang="fr-FR">
                <a:latin typeface="Montserrat SemiBold"/>
              </a:rPr>
              <a:t>Partie specifique du flux</a:t>
            </a:r>
            <a:endParaRPr lang="fr-FR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CA263EE3-367A-475C-B1C5-05CC0792CC86}"/>
              </a:ext>
            </a:extLst>
          </p:cNvPr>
          <p:cNvSpPr txBox="1">
            <a:spLocks/>
          </p:cNvSpPr>
          <p:nvPr/>
        </p:nvSpPr>
        <p:spPr>
          <a:xfrm>
            <a:off x="263644" y="3615248"/>
            <a:ext cx="11783594" cy="2754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algn="l"/>
            <a:r>
              <a:rPr lang="fr-FR" sz="1800"/>
              <a:t>- Alimentation d'une table </a:t>
            </a:r>
            <a:r>
              <a:rPr lang="fr-FR" sz="1800" err="1"/>
              <a:t>airports</a:t>
            </a:r>
            <a:r>
              <a:rPr lang="fr-FR" sz="1800"/>
              <a:t> en se basant sur le fichier JSON </a:t>
            </a:r>
            <a:r>
              <a:rPr lang="fr-FR" sz="1800" err="1"/>
              <a:t>airports</a:t>
            </a:r>
            <a:r>
              <a:rPr lang="fr-FR" sz="1800"/>
              <a:t> (il faudra ici extraire les champs JSON).</a:t>
            </a:r>
          </a:p>
          <a:p>
            <a:pPr marL="457200" lvl="1" algn="l"/>
            <a:endParaRPr lang="fr-FR" sz="1800"/>
          </a:p>
          <a:p>
            <a:pPr marL="457200" lvl="1" algn="l"/>
            <a:r>
              <a:rPr lang="fr-FR" sz="1800"/>
              <a:t>- Récupération des données (vols) de l'API </a:t>
            </a:r>
          </a:p>
          <a:p>
            <a:pPr marL="457200" lvl="1" algn="l"/>
            <a:endParaRPr lang="fr-FR" sz="1800">
              <a:ea typeface="+mn-lt"/>
              <a:cs typeface="+mn-lt"/>
            </a:endParaRPr>
          </a:p>
          <a:p>
            <a:pPr marL="457200" lvl="1" algn="l"/>
            <a:r>
              <a:rPr lang="fr-FR" sz="1800">
                <a:ea typeface="+mn-lt"/>
                <a:cs typeface="+mn-lt"/>
              </a:rPr>
              <a:t>- Extraction des informations et jointure avec les données (city et </a:t>
            </a:r>
            <a:r>
              <a:rPr lang="fr-FR" sz="1800" err="1">
                <a:ea typeface="+mn-lt"/>
                <a:cs typeface="+mn-lt"/>
              </a:rPr>
              <a:t>name</a:t>
            </a:r>
            <a:r>
              <a:rPr lang="fr-FR" sz="1800">
                <a:ea typeface="+mn-lt"/>
                <a:cs typeface="+mn-lt"/>
              </a:rPr>
              <a:t>) sur les aéroports d'arrivées et de départs</a:t>
            </a:r>
            <a:endParaRPr lang="fr-FR"/>
          </a:p>
          <a:p>
            <a:pPr marL="457200" lvl="1" algn="l"/>
            <a:endParaRPr lang="fr-FR" sz="1800">
              <a:ea typeface="+mn-lt"/>
              <a:cs typeface="+mn-lt"/>
            </a:endParaRPr>
          </a:p>
          <a:p>
            <a:pPr marL="457200" lvl="1" algn="l"/>
            <a:r>
              <a:rPr lang="fr-FR" sz="1800">
                <a:ea typeface="+mn-lt"/>
                <a:cs typeface="+mn-lt"/>
              </a:rPr>
              <a:t>- Création et Alimentation de la table </a:t>
            </a:r>
            <a:r>
              <a:rPr lang="fr-FR" sz="1800" err="1">
                <a:ea typeface="+mn-lt"/>
                <a:cs typeface="+mn-lt"/>
              </a:rPr>
              <a:t>Airports</a:t>
            </a:r>
            <a:r>
              <a:rPr lang="fr-FR" sz="1800">
                <a:ea typeface="+mn-lt"/>
                <a:cs typeface="+mn-lt"/>
              </a:rPr>
              <a:t> (détails sur les aéroports) en se basant sur le retour de l'API</a:t>
            </a:r>
            <a:endParaRPr lang="fr-FR">
              <a:ea typeface="+mn-lt"/>
              <a:cs typeface="+mn-lt"/>
            </a:endParaRPr>
          </a:p>
          <a:p>
            <a:pPr marL="457200" lvl="1" algn="l"/>
            <a:endParaRPr lang="fr-FR" sz="1800">
              <a:solidFill>
                <a:srgbClr val="7F7F7F"/>
              </a:solidFill>
              <a:latin typeface="Montserrat"/>
              <a:cs typeface="Arial"/>
            </a:endParaRPr>
          </a:p>
          <a:p>
            <a:pPr marL="457200" lvl="1" algn="l"/>
            <a:endParaRPr lang="fr-FR" sz="2000">
              <a:solidFill>
                <a:srgbClr val="7F7F7F"/>
              </a:solidFill>
              <a:latin typeface="Montserrat"/>
              <a:cs typeface="Arial"/>
            </a:endParaRPr>
          </a:p>
          <a:p>
            <a:pPr marL="914400" lvl="1" indent="-304800" algn="l">
              <a:buFont typeface="Arial,Sans-Serif"/>
              <a:buChar char="○"/>
            </a:pPr>
            <a:endParaRPr lang="en-US">
              <a:solidFill>
                <a:srgbClr val="3F3F3F"/>
              </a:solidFill>
              <a:latin typeface="Arial"/>
              <a:cs typeface="Arial"/>
            </a:endParaRPr>
          </a:p>
          <a:p>
            <a:pPr marL="457200" lvl="1" algn="l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51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76384B-D471-455A-A467-A7024E53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41" y="759308"/>
            <a:ext cx="11255254" cy="590064"/>
          </a:xfrm>
        </p:spPr>
        <p:txBody>
          <a:bodyPr>
            <a:normAutofit/>
          </a:bodyPr>
          <a:lstStyle/>
          <a:p>
            <a:r>
              <a:rPr lang="fr-FR" err="1">
                <a:latin typeface="Montserrat Medium"/>
              </a:rPr>
              <a:t>MisE</a:t>
            </a:r>
            <a:r>
              <a:rPr lang="fr-FR">
                <a:latin typeface="Montserrat Medium"/>
              </a:rPr>
              <a:t> En base des </a:t>
            </a:r>
            <a:r>
              <a:rPr lang="fr-FR" err="1">
                <a:latin typeface="Montserrat Medium"/>
              </a:rPr>
              <a:t>donnees</a:t>
            </a:r>
            <a:r>
              <a:rPr lang="fr-FR">
                <a:latin typeface="Montserrat Medium"/>
              </a:rPr>
              <a:t> </a:t>
            </a:r>
            <a:r>
              <a:rPr lang="fr-FR" err="1">
                <a:latin typeface="Montserrat Medium"/>
              </a:rPr>
              <a:t>airports</a:t>
            </a:r>
            <a:endParaRPr lang="en-US" err="1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08961A-6F17-4EAD-BF06-59A4FD6B632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88257" y="2120373"/>
            <a:ext cx="11261271" cy="7382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1800"/>
              <a:t>Il sera nécessaire de s'assurer de l'existence du fichier </a:t>
            </a:r>
            <a:r>
              <a:rPr lang="fr-FR" sz="1800" err="1"/>
              <a:t>airports.json</a:t>
            </a:r>
            <a:r>
              <a:rPr lang="fr-FR" sz="1800"/>
              <a:t> dans un premier temps, et de déclencher un warning dans le cas où ce-dernier est inexistant.</a:t>
            </a:r>
          </a:p>
          <a:p>
            <a:endParaRPr lang="fr-FR" sz="200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4D8D187-30F7-4D59-8B0C-34A5161BD5FA}"/>
              </a:ext>
            </a:extLst>
          </p:cNvPr>
          <p:cNvSpPr>
            <a:spLocks noGrp="1"/>
          </p:cNvSpPr>
          <p:nvPr/>
        </p:nvSpPr>
        <p:spPr>
          <a:xfrm>
            <a:off x="433614" y="2949802"/>
            <a:ext cx="11255566" cy="384175"/>
          </a:xfrm>
          <a:prstGeom prst="rect">
            <a:avLst/>
          </a:prstGeom>
          <a:noFill/>
        </p:spPr>
        <p:txBody>
          <a:bodyPr vert="horz" lIns="36000" tIns="36000" rIns="36000" bIns="36000" rtlCol="0" anchor="ctr">
            <a:normAutofit/>
          </a:bodyPr>
          <a:lstStyle>
            <a:lvl1pPr marL="0" indent="1588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1pPr>
            <a:lvl2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2pPr>
            <a:lvl3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 cap="small" baseline="0">
                <a:solidFill>
                  <a:schemeClr val="accent1"/>
                </a:solidFill>
                <a:latin typeface="Montserrat SemiBold" panose="00000700000000000000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70"/>
            <a:r>
              <a:rPr lang="fr-FR">
                <a:latin typeface="Montserrat SemiBold"/>
              </a:rPr>
              <a:t>Utilisation du </a:t>
            </a:r>
            <a:r>
              <a:rPr lang="fr-FR" err="1">
                <a:latin typeface="Montserrat SemiBold"/>
              </a:rPr>
              <a:t>TfileInputJson</a:t>
            </a:r>
            <a:endParaRPr lang="fr-FR" err="1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9E675C4-262A-4231-ABA9-B94637A2CF64}"/>
              </a:ext>
            </a:extLst>
          </p:cNvPr>
          <p:cNvSpPr txBox="1">
            <a:spLocks/>
          </p:cNvSpPr>
          <p:nvPr/>
        </p:nvSpPr>
        <p:spPr>
          <a:xfrm>
            <a:off x="386443" y="3424844"/>
            <a:ext cx="11261271" cy="7382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/>
              <a:t>Le composant </a:t>
            </a:r>
            <a:r>
              <a:rPr lang="fr-FR" sz="1800" err="1"/>
              <a:t>TFileInputJson</a:t>
            </a:r>
            <a:r>
              <a:rPr lang="fr-FR" sz="1800"/>
              <a:t> relié à un composant </a:t>
            </a:r>
            <a:r>
              <a:rPr lang="fr-FR" sz="1800" err="1"/>
              <a:t>tDBOutput</a:t>
            </a:r>
            <a:r>
              <a:rPr lang="fr-FR" sz="1800"/>
              <a:t> permettra d'alimenter une table de notre base de données avec les données sur les </a:t>
            </a:r>
            <a:r>
              <a:rPr lang="fr-FR" sz="1800" err="1"/>
              <a:t>aeroports</a:t>
            </a:r>
            <a:r>
              <a:rPr lang="fr-FR" sz="1800"/>
              <a:t>.</a:t>
            </a:r>
          </a:p>
          <a:p>
            <a:endParaRPr lang="fr-FR" sz="1800"/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63753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F0AFF8-AB1F-4759-A5AB-A6F32C13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>
                <a:latin typeface="Montserrat Medium"/>
              </a:rPr>
              <a:t>Recuperation</a:t>
            </a:r>
            <a:r>
              <a:rPr lang="fr-FR">
                <a:latin typeface="Montserrat Medium"/>
              </a:rPr>
              <a:t> des </a:t>
            </a:r>
            <a:r>
              <a:rPr lang="fr-FR" err="1">
                <a:latin typeface="Montserrat Medium"/>
              </a:rPr>
              <a:t>donnees</a:t>
            </a:r>
            <a:r>
              <a:rPr lang="fr-FR">
                <a:latin typeface="Montserrat Medium"/>
              </a:rPr>
              <a:t> de vols 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561724-A3CA-46D8-A3B8-2A23F9AC5A0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8971" y="2510444"/>
            <a:ext cx="11252200" cy="1572834"/>
          </a:xfrm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fr-FR" sz="2000"/>
              <a:t>URL:</a:t>
            </a:r>
            <a:r>
              <a:rPr lang="fr-FR" sz="2000">
                <a:ea typeface="+mn-lt"/>
                <a:cs typeface="+mn-lt"/>
              </a:rPr>
              <a:t> </a:t>
            </a:r>
            <a:r>
              <a:rPr lang="fr-FR" sz="2000">
                <a:ea typeface="+mn-lt"/>
                <a:cs typeface="+mn-lt"/>
                <a:hlinkClick r:id="rId2"/>
              </a:rPr>
              <a:t>https://opensky-network.org/api/flights/all?begin=1635326048&amp;end=1635333248</a:t>
            </a:r>
          </a:p>
          <a:p>
            <a:pPr algn="l"/>
            <a:r>
              <a:rPr lang="fr-FR" sz="2000"/>
              <a:t>Chemin relatif : </a:t>
            </a:r>
            <a:r>
              <a:rPr lang="fr-FR" sz="2000">
                <a:ea typeface="+mn-lt"/>
                <a:cs typeface="+mn-lt"/>
              </a:rPr>
              <a:t>""</a:t>
            </a:r>
          </a:p>
          <a:p>
            <a:pPr algn="l"/>
            <a:r>
              <a:rPr lang="fr-FR" sz="2000"/>
              <a:t>Methode HTTP : GET</a:t>
            </a:r>
          </a:p>
          <a:p>
            <a:pPr algn="l"/>
            <a:endParaRPr lang="fr-FR" sz="200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091CD7-F808-4BC3-B22E-9525D28E6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fr-FR">
                <a:latin typeface="Montserrat SemiBold"/>
              </a:rPr>
              <a:t>Utilisation du composant: TRestClient</a:t>
            </a:r>
            <a:endParaRPr lang="fr-FR"/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id="{62EEA789-5344-4781-8CFB-575931AA1EA6}"/>
              </a:ext>
            </a:extLst>
          </p:cNvPr>
          <p:cNvSpPr txBox="1">
            <a:spLocks/>
          </p:cNvSpPr>
          <p:nvPr/>
        </p:nvSpPr>
        <p:spPr>
          <a:xfrm>
            <a:off x="595085" y="4077987"/>
            <a:ext cx="11261271" cy="22985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just" defTabSz="914354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/>
              <a:t>- Ce composant est à utiliser avec le composant tExtractJsonFields grâce à un tMap. Le mapping des champs reste à votre main il est possible de choisir les champs que vous souhaitez remonter, ceux-ci sont à définir dans le </a:t>
            </a:r>
            <a:r>
              <a:rPr lang="fr-FR" sz="1800" err="1"/>
              <a:t>schèma</a:t>
            </a:r>
            <a:r>
              <a:rPr lang="fr-FR" sz="1800"/>
              <a:t> du tExtractJsonFields.</a:t>
            </a:r>
          </a:p>
          <a:p>
            <a:pPr algn="l"/>
            <a:r>
              <a:rPr lang="fr-FR" sz="1800"/>
              <a:t>Vérifier que l'extraction s'est bien passée en récupérant le code (StatusCode) si celui-ci est égale à 200 tout s'est bien passé sinon arrêter le flux.</a:t>
            </a:r>
          </a:p>
          <a:p>
            <a:pPr algn="l"/>
            <a:endParaRPr lang="fr-FR" sz="2000"/>
          </a:p>
          <a:p>
            <a:pPr algn="l"/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49811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E3D14-9284-42A5-838B-97F5503E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12" y="822808"/>
            <a:ext cx="11726967" cy="5900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2900">
                <a:latin typeface="Montserrat Medium"/>
              </a:rPr>
              <a:t>Mise en Relation avec les données </a:t>
            </a:r>
            <a:r>
              <a:rPr lang="fr-FR" sz="2900" err="1">
                <a:latin typeface="Montserrat Medium"/>
              </a:rPr>
              <a:t>Aeroports</a:t>
            </a:r>
            <a:endParaRPr lang="fr-FR" sz="2900" err="1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0F06AE-9C2D-4501-B0AB-6180C2B7686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9900" y="2265515"/>
            <a:ext cx="11252200" cy="230157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 sz="1800"/>
              <a:t>Nous faisons le constat suivant: Les données récupérées depuis l'API ne permettent pas d'identifier directement les aéroports.</a:t>
            </a:r>
          </a:p>
          <a:p>
            <a:r>
              <a:rPr lang="fr-FR" sz="1800" b="1"/>
              <a:t>A effectuer:</a:t>
            </a:r>
          </a:p>
          <a:p>
            <a:r>
              <a:rPr lang="fr-FR" sz="1800"/>
              <a:t>Ajouter dans votre flux les composants permettant de pouvoir stocker dans une table unique: chaque vol relié aux noms et villes de l'aéroport d'arrivé et de l'aéroport de départ. </a:t>
            </a:r>
            <a:endParaRPr lang="fr-FR" sz="2400"/>
          </a:p>
          <a:p>
            <a:r>
              <a:rPr lang="fr-FR" sz="1800"/>
              <a:t>Envoyer le tout dans une nouvelle table de la base.</a:t>
            </a:r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 sz="200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125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Contexte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7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75C4FB4-50A3-4747-9CFA-4EAB811C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Contexte</a:t>
            </a:r>
            <a:endParaRPr lang="fr-FR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484E84A-5FAC-40CA-92F2-D5F1FF7F930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9926" y="1979049"/>
            <a:ext cx="11252200" cy="40856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Une société souhaite migrer son système décisionnel dans une base de données.</a:t>
            </a: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Elle veut utiliser Talend pour alimenter ses tables.</a:t>
            </a:r>
          </a:p>
          <a:p>
            <a:pPr>
              <a:spcAft>
                <a:spcPts val="0"/>
              </a:spcAft>
            </a:pPr>
            <a:endParaRPr lang="fr-FR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Cette entreprise utilise une API pour requêter ses données et veut désormais s'en servir pour alimenter une base. </a:t>
            </a: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Elle aimerait également mettre à disposition de ses utilisateurs des données annexes. </a:t>
            </a:r>
            <a:endParaRPr lang="en-US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endParaRPr lang="fr-FR" sz="1600">
              <a:ea typeface="+mn-lt"/>
              <a:cs typeface="+mn-lt"/>
            </a:endParaRP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Pour résumer il faudra être capable de regrouper dans une seule table :</a:t>
            </a: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- Les données provenant de l'API </a:t>
            </a:r>
          </a:p>
          <a:p>
            <a:pPr>
              <a:spcAft>
                <a:spcPts val="0"/>
              </a:spcAft>
            </a:pPr>
            <a:r>
              <a:rPr lang="fr-FR" sz="1600">
                <a:ea typeface="+mn-lt"/>
                <a:cs typeface="+mn-lt"/>
              </a:rPr>
              <a:t>- Les données annexes sauvegardées dans un fichier JSON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97911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FEA70C31-3827-44FE-9694-DD0EB101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PRE-REQUIS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75C4FB4-50A3-4747-9CFA-4EAB811C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Montserrat Medium"/>
              </a:rPr>
              <a:t>Installation </a:t>
            </a:r>
            <a:r>
              <a:rPr lang="fr-FR" err="1">
                <a:latin typeface="Montserrat Medium"/>
              </a:rPr>
              <a:t>postman</a:t>
            </a:r>
            <a:endParaRPr lang="fr-FR" err="1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092ECB5-334A-4E49-8487-4C5109175C8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2044775" y="2450286"/>
            <a:ext cx="9024869" cy="4246040"/>
          </a:xfrm>
        </p:spPr>
      </p:pic>
      <p:sp>
        <p:nvSpPr>
          <p:cNvPr id="8" name="ZoneTexte 1">
            <a:extLst>
              <a:ext uri="{FF2B5EF4-FFF2-40B4-BE49-F238E27FC236}">
                <a16:creationId xmlns:a16="http://schemas.microsoft.com/office/drawing/2014/main" id="{82F30BF8-D5D9-4072-B5DA-B93689C8BC2C}"/>
              </a:ext>
            </a:extLst>
          </p:cNvPr>
          <p:cNvSpPr txBox="1"/>
          <p:nvPr/>
        </p:nvSpPr>
        <p:spPr>
          <a:xfrm>
            <a:off x="475748" y="2059907"/>
            <a:ext cx="324451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>
                <a:hlinkClick r:id="rId3"/>
              </a:rPr>
              <a:t>https://www.postman.com/downloads/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4C316-CFA8-4C63-8CE8-BD3F45B1D34D}"/>
              </a:ext>
            </a:extLst>
          </p:cNvPr>
          <p:cNvSpPr/>
          <p:nvPr/>
        </p:nvSpPr>
        <p:spPr>
          <a:xfrm>
            <a:off x="3108482" y="5345530"/>
            <a:ext cx="1913846" cy="3208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95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775C4FB4-50A3-4747-9CFA-4EAB811C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Montserrat Medium"/>
              </a:rPr>
              <a:t>Recuperation</a:t>
            </a:r>
            <a:r>
              <a:rPr lang="fr-FR">
                <a:latin typeface="Montserrat Medium"/>
              </a:rPr>
              <a:t> API : </a:t>
            </a:r>
            <a:r>
              <a:rPr lang="fr-FR" err="1">
                <a:latin typeface="Montserrat Medium"/>
              </a:rPr>
              <a:t>Flights</a:t>
            </a:r>
            <a:endParaRPr lang="fr-FR" err="1"/>
          </a:p>
        </p:txBody>
      </p:sp>
      <p:sp>
        <p:nvSpPr>
          <p:cNvPr id="10" name="ZoneTexte 1">
            <a:extLst>
              <a:ext uri="{FF2B5EF4-FFF2-40B4-BE49-F238E27FC236}">
                <a16:creationId xmlns:a16="http://schemas.microsoft.com/office/drawing/2014/main" id="{0C8A45A3-9E69-4AE6-839A-3B9519925ADA}"/>
              </a:ext>
            </a:extLst>
          </p:cNvPr>
          <p:cNvSpPr txBox="1"/>
          <p:nvPr/>
        </p:nvSpPr>
        <p:spPr>
          <a:xfrm>
            <a:off x="-184" y="2942518"/>
            <a:ext cx="4052516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OpenSkyNetwork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: De la documentation est disponible à cette adresse </a:t>
            </a:r>
          </a:p>
          <a:p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https://opensky-network.org/apidoc/rest.html</a:t>
            </a: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Créer une HTTP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Request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 : cliquer sur new puis sur HTTP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Request</a:t>
            </a: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2E31C91-8DB7-485B-B3B2-920F315A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47" y="1934076"/>
            <a:ext cx="8438146" cy="45639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B6E21B-9A3F-494A-B506-FE8474D5329F}"/>
              </a:ext>
            </a:extLst>
          </p:cNvPr>
          <p:cNvSpPr/>
          <p:nvPr/>
        </p:nvSpPr>
        <p:spPr>
          <a:xfrm>
            <a:off x="6100010" y="2941720"/>
            <a:ext cx="1213183" cy="24063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FCC758-B31C-4D0F-B347-72D01E76F796}"/>
              </a:ext>
            </a:extLst>
          </p:cNvPr>
          <p:cNvSpPr/>
          <p:nvPr/>
        </p:nvSpPr>
        <p:spPr>
          <a:xfrm>
            <a:off x="4967036" y="2370220"/>
            <a:ext cx="190499" cy="1203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38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6">
            <a:extLst>
              <a:ext uri="{FF2B5EF4-FFF2-40B4-BE49-F238E27FC236}">
                <a16:creationId xmlns:a16="http://schemas.microsoft.com/office/drawing/2014/main" id="{F2106248-D3C2-4502-813A-6663E710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822808"/>
            <a:ext cx="11255254" cy="590064"/>
          </a:xfrm>
        </p:spPr>
        <p:txBody>
          <a:bodyPr/>
          <a:lstStyle/>
          <a:p>
            <a:r>
              <a:rPr lang="fr-FR" err="1">
                <a:latin typeface="Montserrat Medium"/>
              </a:rPr>
              <a:t>Recuperation</a:t>
            </a:r>
            <a:r>
              <a:rPr lang="fr-FR">
                <a:latin typeface="Montserrat Medium"/>
              </a:rPr>
              <a:t> API : </a:t>
            </a:r>
            <a:r>
              <a:rPr lang="fr-FR" err="1">
                <a:latin typeface="Montserrat Medium"/>
              </a:rPr>
              <a:t>Flights</a:t>
            </a:r>
            <a:endParaRPr lang="fr-FR" err="1"/>
          </a:p>
        </p:txBody>
      </p:sp>
      <p:sp>
        <p:nvSpPr>
          <p:cNvPr id="16" name="ZoneTexte 1">
            <a:extLst>
              <a:ext uri="{FF2B5EF4-FFF2-40B4-BE49-F238E27FC236}">
                <a16:creationId xmlns:a16="http://schemas.microsoft.com/office/drawing/2014/main" id="{74C2AFD5-A34B-4CE2-AFD8-6640C47165AA}"/>
              </a:ext>
            </a:extLst>
          </p:cNvPr>
          <p:cNvSpPr txBox="1"/>
          <p:nvPr/>
        </p:nvSpPr>
        <p:spPr>
          <a:xfrm>
            <a:off x="372685" y="2318379"/>
            <a:ext cx="11642438" cy="42165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L'API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récupére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 l'ensemble des vols pendant un intervalle de temps de 2 heures(passé en paramètres). </a:t>
            </a:r>
          </a:p>
          <a:p>
            <a:pPr marL="285750" indent="-285750">
              <a:buChar char="•"/>
            </a:pP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Attention les dates sont passées sous format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UnixTime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. Vous pouvez utiliser le convertisseur suivant pour passer du format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unix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 au format date et inversement: 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https://www.unixtime.fr/</a:t>
            </a:r>
          </a:p>
          <a:p>
            <a:pPr marL="285750" indent="-285750">
              <a:buChar char="•"/>
            </a:pP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Pour récupérer les informations nous pouvons donc utiliser le lien suivant :</a:t>
            </a:r>
          </a:p>
          <a:p>
            <a:pPr marL="285750" indent="-285750">
              <a:buChar char="•"/>
            </a:pP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lvl="1" algn="ctr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https://opensky-network.org/api/flights/all?begin=BEGIN&amp;end=END</a:t>
            </a:r>
          </a:p>
          <a:p>
            <a:pPr lvl="1" algn="ctr"/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lvl="2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Et le tester dans </a:t>
            </a:r>
            <a:r>
              <a:rPr lang="fr-FR" sz="1600" err="1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PostMan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.</a:t>
            </a:r>
          </a:p>
          <a:p>
            <a:pPr lvl="1"/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lvl="1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Nous passerons les dates suivantes en paramètres :</a:t>
            </a:r>
          </a:p>
          <a:p>
            <a:pPr lvl="1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-     BEGIN : 27/10/2021 11:14:08  == 1635326048</a:t>
            </a:r>
          </a:p>
          <a:p>
            <a:pPr lvl="1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</a:rPr>
              <a:t>-     END : 27/10/2021 13:12:08  == 1635333160</a:t>
            </a:r>
          </a:p>
          <a:p>
            <a:pPr lvl="1"/>
            <a:endParaRPr lang="fr-FR" i="1"/>
          </a:p>
          <a:p>
            <a:pPr lvl="1" algn="ctr"/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  <a:hlinkClick r:id="rId4"/>
              </a:rPr>
              <a:t>https://opensky-network.org/api/flights/all?begin=1635326048&amp;end=</a:t>
            </a:r>
            <a:r>
              <a:rPr lang="fr-FR" sz="1600">
                <a:solidFill>
                  <a:schemeClr val="tx1">
                    <a:lumMod val="50000"/>
                  </a:schemeClr>
                </a:solidFill>
                <a:latin typeface="+mn-lt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1635333248</a:t>
            </a:r>
            <a:endParaRPr lang="fr-FR" sz="1600">
              <a:solidFill>
                <a:schemeClr val="tx1">
                  <a:lumMod val="50000"/>
                </a:schemeClr>
              </a:solidFill>
              <a:latin typeface="+mn-lt"/>
              <a:ea typeface="+mn-lt"/>
              <a:cs typeface="+mn-lt"/>
            </a:endParaRP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71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34D786-2CB8-4620-A89D-504FCA47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err="1">
                <a:latin typeface="Montserrat Medium"/>
              </a:rPr>
              <a:t>REcuperation</a:t>
            </a:r>
            <a:r>
              <a:rPr lang="fr-FR">
                <a:latin typeface="Montserrat Medium"/>
              </a:rPr>
              <a:t> </a:t>
            </a:r>
            <a:r>
              <a:rPr lang="fr-FR" err="1">
                <a:latin typeface="Montserrat Medium"/>
              </a:rPr>
              <a:t>donnees</a:t>
            </a:r>
            <a:r>
              <a:rPr lang="fr-FR">
                <a:latin typeface="Montserrat Medium"/>
              </a:rPr>
              <a:t> Annexes : </a:t>
            </a:r>
            <a:r>
              <a:rPr lang="fr-FR" err="1">
                <a:latin typeface="Montserrat Medium"/>
              </a:rPr>
              <a:t>Airports.Json</a:t>
            </a:r>
            <a:endParaRPr lang="fr-FR" err="1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69127D-05AA-431A-B15B-170DCECD3714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fr-FR"/>
          </a:p>
          <a:p>
            <a:endParaRPr lang="fr-FR"/>
          </a:p>
          <a:p>
            <a:r>
              <a:rPr lang="fr-FR"/>
              <a:t>Le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airports.json</a:t>
            </a:r>
            <a:r>
              <a:rPr lang="fr-FR"/>
              <a:t> représente l'ensemble des aéroports à prendre en compte dans ce TP.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F734132-E12C-4D74-B02B-684A96346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indent="1270"/>
            <a:r>
              <a:rPr lang="fr-FR">
                <a:latin typeface="Montserrat SemiBold"/>
              </a:rPr>
              <a:t>Vous trouverez dans la </a:t>
            </a:r>
            <a:r>
              <a:rPr lang="fr-FR" err="1">
                <a:latin typeface="Montserrat SemiBold"/>
              </a:rPr>
              <a:t>ref</a:t>
            </a:r>
            <a:r>
              <a:rPr lang="fr-FR">
                <a:latin typeface="Montserrat SemiBold"/>
              </a:rPr>
              <a:t>:</a:t>
            </a:r>
            <a:endParaRPr lang="fr-FR"/>
          </a:p>
        </p:txBody>
      </p:sp>
      <p:pic>
        <p:nvPicPr>
          <p:cNvPr id="3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3228EE-C811-498D-9E4B-23846BDD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6" y="2598503"/>
            <a:ext cx="7632700" cy="10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2">
            <a:extLst>
              <a:ext uri="{FF2B5EF4-FFF2-40B4-BE49-F238E27FC236}">
                <a16:creationId xmlns:a16="http://schemas.microsoft.com/office/drawing/2014/main" id="{03177F04-035F-4390-9D74-84FF45249678}"/>
              </a:ext>
            </a:extLst>
          </p:cNvPr>
          <p:cNvSpPr txBox="1"/>
          <p:nvPr/>
        </p:nvSpPr>
        <p:spPr>
          <a:xfrm>
            <a:off x="10025814" y="2285499"/>
            <a:ext cx="173054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/>
              <a:t>Sélectionnez GET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A95C6AF-114B-4D79-AFF2-7E4C5BA2FDB8}"/>
              </a:ext>
            </a:extLst>
          </p:cNvPr>
          <p:cNvSpPr/>
          <p:nvPr/>
        </p:nvSpPr>
        <p:spPr>
          <a:xfrm>
            <a:off x="9569115" y="2239879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1</a:t>
            </a:r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50D8C49-1C36-44E8-A08C-4C3FB77F54E0}"/>
              </a:ext>
            </a:extLst>
          </p:cNvPr>
          <p:cNvSpPr/>
          <p:nvPr/>
        </p:nvSpPr>
        <p:spPr>
          <a:xfrm>
            <a:off x="9569115" y="2991852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2</a:t>
            </a:r>
            <a:endParaRPr lang="fr-FR"/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A852EF4B-FFBB-46E3-B11F-75BB5C0509EF}"/>
              </a:ext>
            </a:extLst>
          </p:cNvPr>
          <p:cNvSpPr txBox="1"/>
          <p:nvPr/>
        </p:nvSpPr>
        <p:spPr>
          <a:xfrm>
            <a:off x="10025814" y="2987341"/>
            <a:ext cx="173054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/>
              <a:t>Copier-coller votre lien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047EE70-9DCA-4DCE-80A5-5A3825D63EEC}"/>
              </a:ext>
            </a:extLst>
          </p:cNvPr>
          <p:cNvSpPr/>
          <p:nvPr/>
        </p:nvSpPr>
        <p:spPr>
          <a:xfrm>
            <a:off x="9579141" y="3743825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3</a:t>
            </a:r>
            <a:endParaRPr lang="fr-FR"/>
          </a:p>
        </p:txBody>
      </p:sp>
      <p:sp>
        <p:nvSpPr>
          <p:cNvPr id="14" name="ZoneTexte 9">
            <a:extLst>
              <a:ext uri="{FF2B5EF4-FFF2-40B4-BE49-F238E27FC236}">
                <a16:creationId xmlns:a16="http://schemas.microsoft.com/office/drawing/2014/main" id="{DB1C552C-2365-4D19-B89E-D847A4906F3A}"/>
              </a:ext>
            </a:extLst>
          </p:cNvPr>
          <p:cNvSpPr txBox="1"/>
          <p:nvPr/>
        </p:nvSpPr>
        <p:spPr>
          <a:xfrm>
            <a:off x="10035840" y="3749340"/>
            <a:ext cx="173054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/>
              <a:t>Appuyer sur </a:t>
            </a:r>
            <a:r>
              <a:rPr lang="fr-FR" b="1" err="1"/>
              <a:t>Send</a:t>
            </a:r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71A8AD20-E51E-4091-8CCF-113C2EA53127}"/>
              </a:ext>
            </a:extLst>
          </p:cNvPr>
          <p:cNvSpPr txBox="1"/>
          <p:nvPr/>
        </p:nvSpPr>
        <p:spPr>
          <a:xfrm>
            <a:off x="9333997" y="4731918"/>
            <a:ext cx="2622884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/>
              <a:t>L'appel à l'API fonctionne si des données sont renvoyées</a:t>
            </a:r>
          </a:p>
        </p:txBody>
      </p:sp>
      <p:pic>
        <p:nvPicPr>
          <p:cNvPr id="19" name="Image 1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61B9061-6CE9-4732-8C15-49017F0D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7" y="1888033"/>
            <a:ext cx="7656095" cy="4916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04E38-0EB8-4A4C-8108-1BC22735DD69}"/>
              </a:ext>
            </a:extLst>
          </p:cNvPr>
          <p:cNvSpPr/>
          <p:nvPr/>
        </p:nvSpPr>
        <p:spPr>
          <a:xfrm>
            <a:off x="735931" y="2911642"/>
            <a:ext cx="1173079" cy="1905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EF7507E-DF1C-4B9E-8928-8FF14DFF5F7D}"/>
              </a:ext>
            </a:extLst>
          </p:cNvPr>
          <p:cNvSpPr/>
          <p:nvPr/>
        </p:nvSpPr>
        <p:spPr>
          <a:xfrm>
            <a:off x="204537" y="2831432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1</a:t>
            </a:r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0EA23D-8ECD-4AD8-B767-C6A51F56F3E6}"/>
              </a:ext>
            </a:extLst>
          </p:cNvPr>
          <p:cNvSpPr/>
          <p:nvPr/>
        </p:nvSpPr>
        <p:spPr>
          <a:xfrm>
            <a:off x="4766510" y="2520617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2</a:t>
            </a:r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479862-FE5B-45B6-A1A3-A01B2082C7D3}"/>
              </a:ext>
            </a:extLst>
          </p:cNvPr>
          <p:cNvSpPr/>
          <p:nvPr/>
        </p:nvSpPr>
        <p:spPr>
          <a:xfrm>
            <a:off x="8045114" y="2520616"/>
            <a:ext cx="461210" cy="3108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fr-FR">
                <a:cs typeface="Arial"/>
              </a:rPr>
              <a:t>3</a:t>
            </a:r>
            <a:endParaRPr lang="fr-FR"/>
          </a:p>
        </p:txBody>
      </p:sp>
      <p:sp>
        <p:nvSpPr>
          <p:cNvPr id="22" name="Titre 6">
            <a:extLst>
              <a:ext uri="{FF2B5EF4-FFF2-40B4-BE49-F238E27FC236}">
                <a16:creationId xmlns:a16="http://schemas.microsoft.com/office/drawing/2014/main" id="{823A7EA5-C968-493C-A987-8B04559F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6" y="822808"/>
            <a:ext cx="11255254" cy="590064"/>
          </a:xfrm>
        </p:spPr>
        <p:txBody>
          <a:bodyPr/>
          <a:lstStyle/>
          <a:p>
            <a:r>
              <a:rPr lang="fr-FR" err="1">
                <a:latin typeface="Montserrat Medium"/>
              </a:rPr>
              <a:t>Recuperation</a:t>
            </a:r>
            <a:r>
              <a:rPr lang="fr-FR">
                <a:latin typeface="Montserrat Medium"/>
              </a:rPr>
              <a:t> API : </a:t>
            </a:r>
            <a:r>
              <a:rPr lang="fr-FR" err="1">
                <a:latin typeface="Montserrat Medium"/>
              </a:rPr>
              <a:t>Flights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20615818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Word - Astrea">
  <a:themeElements>
    <a:clrScheme name="Astrea_Management">
      <a:dk1>
        <a:srgbClr val="3F3F3F"/>
      </a:dk1>
      <a:lt1>
        <a:sysClr val="window" lastClr="FFFFFF"/>
      </a:lt1>
      <a:dk2>
        <a:srgbClr val="44546A"/>
      </a:dk2>
      <a:lt2>
        <a:srgbClr val="DBDFE0"/>
      </a:lt2>
      <a:accent1>
        <a:srgbClr val="00335E"/>
      </a:accent1>
      <a:accent2>
        <a:srgbClr val="3EB8BB"/>
      </a:accent2>
      <a:accent3>
        <a:srgbClr val="E0CC1D"/>
      </a:accent3>
      <a:accent4>
        <a:srgbClr val="C06F4E"/>
      </a:accent4>
      <a:accent5>
        <a:srgbClr val="FAA633"/>
      </a:accent5>
      <a:accent6>
        <a:srgbClr val="C09658"/>
      </a:accent6>
      <a:hlink>
        <a:srgbClr val="00335E"/>
      </a:hlink>
      <a:folHlink>
        <a:srgbClr val="E0CC1D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 Powerpoint ACSSI" id="{19CAE3EE-40D8-4BB2-8427-86D8896B419D}" vid="{5A069A0F-3E41-47C0-A381-1FE25E77092F}"/>
    </a:ext>
  </a:extLst>
</a:theme>
</file>

<file path=ppt/theme/theme2.xml><?xml version="1.0" encoding="utf-8"?>
<a:theme xmlns:a="http://schemas.openxmlformats.org/drawingml/2006/main" name="Thème Word - Astrea">
  <a:themeElements>
    <a:clrScheme name="Astrea_Management">
      <a:dk1>
        <a:srgbClr val="3F3F3F"/>
      </a:dk1>
      <a:lt1>
        <a:sysClr val="window" lastClr="FFFFFF"/>
      </a:lt1>
      <a:dk2>
        <a:srgbClr val="44546A"/>
      </a:dk2>
      <a:lt2>
        <a:srgbClr val="DBDFE0"/>
      </a:lt2>
      <a:accent1>
        <a:srgbClr val="00335E"/>
      </a:accent1>
      <a:accent2>
        <a:srgbClr val="3EB8BB"/>
      </a:accent2>
      <a:accent3>
        <a:srgbClr val="E0CC1D"/>
      </a:accent3>
      <a:accent4>
        <a:srgbClr val="C06F4E"/>
      </a:accent4>
      <a:accent5>
        <a:srgbClr val="FAA633"/>
      </a:accent5>
      <a:accent6>
        <a:srgbClr val="C09658"/>
      </a:accent6>
      <a:hlink>
        <a:srgbClr val="00335E"/>
      </a:hlink>
      <a:folHlink>
        <a:srgbClr val="E0CC1D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0B73C5C8-1299-4FBD-A0F2-5554B0E5BADC}" vid="{083D6B11-307E-4DCE-A4E4-64C544798E63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EE7E1C82EB6141BA33F23B9CBE0D4C" ma:contentTypeVersion="10" ma:contentTypeDescription="Crée un document." ma:contentTypeScope="" ma:versionID="450125d8e5187dfa6916fb73db67a5f2">
  <xsd:schema xmlns:xsd="http://www.w3.org/2001/XMLSchema" xmlns:xs="http://www.w3.org/2001/XMLSchema" xmlns:p="http://schemas.microsoft.com/office/2006/metadata/properties" xmlns:ns2="8bab6dfd-0ab6-4e93-ade0-0487a81f3983" xmlns:ns3="ea9ea2ad-fbc4-4589-8d84-1e37c99c044e" targetNamespace="http://schemas.microsoft.com/office/2006/metadata/properties" ma:root="true" ma:fieldsID="b4a4d4e21f3850b499663209abd495a3" ns2:_="" ns3:_="">
    <xsd:import namespace="8bab6dfd-0ab6-4e93-ade0-0487a81f3983"/>
    <xsd:import namespace="ea9ea2ad-fbc4-4589-8d84-1e37c99c04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b6dfd-0ab6-4e93-ade0-0487a81f3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4b6e4fd-4af2-4f07-b7d1-18266e5856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9ea2ad-fbc4-4589-8d84-1e37c99c044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6ed244a-8022-462a-8ef1-f8f7870cac13}" ma:internalName="TaxCatchAll" ma:showField="CatchAllData" ma:web="ea9ea2ad-fbc4-4589-8d84-1e37c99c04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9ea2ad-fbc4-4589-8d84-1e37c99c044e" xsi:nil="true"/>
    <lcf76f155ced4ddcb4097134ff3c332f xmlns="8bab6dfd-0ab6-4e93-ade0-0487a81f398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F43C19-D319-4220-B1F0-5209F30B59AC}"/>
</file>

<file path=customXml/itemProps2.xml><?xml version="1.0" encoding="utf-8"?>
<ds:datastoreItem xmlns:ds="http://schemas.openxmlformats.org/officeDocument/2006/customXml" ds:itemID="{ED89E99B-05C4-4903-BBA1-681CAD9D8671}">
  <ds:schemaRefs>
    <ds:schemaRef ds:uri="http://schemas.microsoft.com/office/2006/metadata/properties"/>
    <ds:schemaRef ds:uri="http://schemas.microsoft.com/office/infopath/2007/PartnerControls"/>
    <ds:schemaRef ds:uri="497ed1e2-261e-4ea7-8487-5f04a5c59107"/>
    <ds:schemaRef ds:uri="43ecc755-ef0f-40fc-9d17-1f1e582d6f45"/>
  </ds:schemaRefs>
</ds:datastoreItem>
</file>

<file path=customXml/itemProps3.xml><?xml version="1.0" encoding="utf-8"?>
<ds:datastoreItem xmlns:ds="http://schemas.openxmlformats.org/officeDocument/2006/customXml" ds:itemID="{250BA59C-4EB4-40A5-8DF0-B78ECC184C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Thème Word - Astrea</vt:lpstr>
      <vt:lpstr>Thème Word - Astrea</vt:lpstr>
      <vt:lpstr>TP TALEND – UTILISATION DES COMPOSANTS APIs</vt:lpstr>
      <vt:lpstr>Contexte</vt:lpstr>
      <vt:lpstr>Contexte</vt:lpstr>
      <vt:lpstr>PRE-REQUIS</vt:lpstr>
      <vt:lpstr>Installation postman</vt:lpstr>
      <vt:lpstr>Recuperation API : Flights</vt:lpstr>
      <vt:lpstr>Recuperation API : Flights</vt:lpstr>
      <vt:lpstr>REcuperation donnees Annexes : Airports.Json</vt:lpstr>
      <vt:lpstr>Recuperation API : Flights</vt:lpstr>
      <vt:lpstr>Job TALend</vt:lpstr>
      <vt:lpstr>Base de données</vt:lpstr>
      <vt:lpstr>Etape 1: Job Master</vt:lpstr>
      <vt:lpstr>Etape 2: sous job</vt:lpstr>
      <vt:lpstr>MisE En base des donnees airports</vt:lpstr>
      <vt:lpstr>Recuperation des donnees de vols </vt:lpstr>
      <vt:lpstr>Mise en Relation avec les données Aeroports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12</cp:revision>
  <dcterms:created xsi:type="dcterms:W3CDTF">2021-11-05T09:17:46Z</dcterms:created>
  <dcterms:modified xsi:type="dcterms:W3CDTF">2025-06-20T10:04:31Z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0x010100B6EE7E1C82EB6141BA33F23B9CBE0D4C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